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52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7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7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8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9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2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A55B-176E-8048-95C3-3D6F8EAF9A25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EB59-5D1E-6741-9119-873FBD4DE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0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247374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Name: ________________________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Presentation: ___________________________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36797"/>
              </p:ext>
            </p:extLst>
          </p:nvPr>
        </p:nvGraphicFramePr>
        <p:xfrm>
          <a:off x="93368" y="845166"/>
          <a:ext cx="6689935" cy="8239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8836"/>
                <a:gridCol w="10610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include graphics that were</a:t>
                      </a:r>
                      <a:r>
                        <a:rPr lang="en-US" baseline="0" dirty="0" smtClean="0"/>
                        <a:t> easily viewed and identified on your diorama/poster?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label all important</a:t>
                      </a:r>
                      <a:r>
                        <a:rPr lang="en-US" baseline="0" dirty="0" smtClean="0"/>
                        <a:t> items in your diorama/poster?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include all required components of your presentation in your diorama/poster (habitat, diet, featured</a:t>
                      </a:r>
                      <a:r>
                        <a:rPr lang="en-US" baseline="0" dirty="0" smtClean="0"/>
                        <a:t> animal, predators/competitors, and adaptation)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</a:t>
                      </a:r>
                      <a:r>
                        <a:rPr lang="en-US" baseline="0" dirty="0" smtClean="0"/>
                        <a:t> make sure your diorama/poster was attractive in terms of design, layout, and neatness?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cover</a:t>
                      </a:r>
                      <a:r>
                        <a:rPr lang="en-US" baseline="0" dirty="0" smtClean="0"/>
                        <a:t> all topics as with the indicated amount of information? (habitat, diet, animal description, adaptations, warm/cold blooded, and predators/competitors)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include a bibliography</a:t>
                      </a:r>
                      <a:r>
                        <a:rPr lang="en-US" baseline="0" dirty="0" smtClean="0"/>
                        <a:t> and in-text citations for all sources?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have no grammatical, spelling, or punctuation</a:t>
                      </a:r>
                      <a:r>
                        <a:rPr lang="en-US" baseline="0" dirty="0" smtClean="0"/>
                        <a:t> errors?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write a paragraph</a:t>
                      </a:r>
                      <a:r>
                        <a:rPr lang="en-US" baseline="0" dirty="0" smtClean="0"/>
                        <a:t> for each topic with an introduction sentence, detail sentences, and a conclusion sentence?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include text features (i.e. captions, bold key terms) in your presentation?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 include pictures in your presentation for</a:t>
                      </a:r>
                      <a:r>
                        <a:rPr lang="en-US" baseline="0" dirty="0" smtClean="0"/>
                        <a:t> each topic?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Did your presentation last</a:t>
                      </a:r>
                      <a:r>
                        <a:rPr lang="en-US" baseline="0" dirty="0" smtClean="0"/>
                        <a:t> between 3 and 8 minutes?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Time: _________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4  3  2  1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____/44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52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250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Billings Public Schools</dc:creator>
  <cp:lastModifiedBy>Billings Public Schools</cp:lastModifiedBy>
  <cp:revision>3</cp:revision>
  <dcterms:created xsi:type="dcterms:W3CDTF">2015-05-14T02:47:38Z</dcterms:created>
  <dcterms:modified xsi:type="dcterms:W3CDTF">2015-08-05T17:11:30Z</dcterms:modified>
</cp:coreProperties>
</file>