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91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9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5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5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1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EB7D6-74B2-5348-A4FA-B0B4AE10C46B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856B-0165-DC44-A192-264B2B88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wall/ourfavoriteplaces" TargetMode="External"/><Relationship Id="rId4" Type="http://schemas.openxmlformats.org/officeDocument/2006/relationships/hyperlink" Target="http://www.qrstuff.com/" TargetMode="External"/><Relationship Id="rId5" Type="http://schemas.openxmlformats.org/officeDocument/2006/relationships/hyperlink" Target="http://www.the-qrcode-generator.com/" TargetMode="External"/><Relationship Id="rId6" Type="http://schemas.openxmlformats.org/officeDocument/2006/relationships/hyperlink" Target="http://www.visualead.com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cs.google.com/file/d/0B14bQtGtp0KQZkd6SzhLVnJPdm8/edit?usp=sharing" TargetMode="Externa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5" y="3055848"/>
            <a:ext cx="6642763" cy="196003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oper Black"/>
                <a:cs typeface="Cooper Black"/>
              </a:rPr>
              <a:t>Teaching Self-Correction Using Digital Readers</a:t>
            </a:r>
            <a:endParaRPr lang="en-US" sz="37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041" y="5655215"/>
            <a:ext cx="3529894" cy="1341371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Futura Condensed"/>
                <a:cs typeface="Futura Condensed"/>
              </a:rPr>
              <a:t>Alissa Gray</a:t>
            </a:r>
          </a:p>
          <a:p>
            <a:r>
              <a:rPr lang="en-US" b="1" dirty="0" smtClean="0">
                <a:solidFill>
                  <a:srgbClr val="660066"/>
                </a:solidFill>
                <a:latin typeface="Futura Condensed"/>
                <a:cs typeface="Futura Condensed"/>
              </a:rPr>
              <a:t>fourth grade</a:t>
            </a:r>
            <a:endParaRPr lang="en-US" b="1" dirty="0">
              <a:solidFill>
                <a:srgbClr val="660066"/>
              </a:solidFill>
              <a:latin typeface="Futura Condensed"/>
              <a:cs typeface="Futura Condensed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0665" y="2840568"/>
            <a:ext cx="6642763" cy="2341032"/>
          </a:xfrm>
          <a:prstGeom prst="frame">
            <a:avLst>
              <a:gd name="adj1" fmla="val 6984"/>
            </a:avLst>
          </a:prstGeom>
          <a:solidFill>
            <a:srgbClr val="008000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2324565" y="5612159"/>
            <a:ext cx="667235" cy="503485"/>
          </a:xfrm>
          <a:prstGeom prst="halfFrame">
            <a:avLst>
              <a:gd name="adj1" fmla="val 17873"/>
              <a:gd name="adj2" fmla="val 19638"/>
            </a:avLst>
          </a:prstGeom>
          <a:solidFill>
            <a:srgbClr val="4C4C4C"/>
          </a:solidFill>
          <a:ln w="28575" cmpd="sng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4263435" y="6363933"/>
            <a:ext cx="667235" cy="503485"/>
          </a:xfrm>
          <a:prstGeom prst="halfFrame">
            <a:avLst>
              <a:gd name="adj1" fmla="val 17873"/>
              <a:gd name="adj2" fmla="val 19638"/>
            </a:avLst>
          </a:prstGeom>
          <a:solidFill>
            <a:srgbClr val="4C4C4C"/>
          </a:solidFill>
          <a:ln w="28575" cmpd="sng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7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63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005" y="6272709"/>
            <a:ext cx="50205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utura Condensed"/>
                <a:cs typeface="Futura Condensed"/>
                <a:hlinkClick r:id="rId3"/>
              </a:rPr>
              <a:t>Our Favorite Places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628" y="450582"/>
            <a:ext cx="507078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28575" cmpd="sng">
                  <a:solidFill>
                    <a:schemeClr val="tx1">
                      <a:lumMod val="50000"/>
                      <a:lumOff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  <a:gs pos="50000">
                      <a:schemeClr val="accent2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/>
                <a:cs typeface="Cooper Black"/>
              </a:rPr>
              <a:t>Introduction to QR Codes</a:t>
            </a:r>
            <a:endParaRPr lang="en-US" sz="5400" b="1" dirty="0">
              <a:ln w="28575" cmpd="sng"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>
                      <a:lumMod val="5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8860" y="4820508"/>
            <a:ext cx="1301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utura"/>
                <a:cs typeface="Futura"/>
                <a:hlinkClick r:id="rId4"/>
              </a:rPr>
              <a:t>QR Stuff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447" y="3110716"/>
            <a:ext cx="396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utura"/>
                <a:cs typeface="Futura"/>
                <a:hlinkClick r:id="rId5"/>
              </a:rPr>
              <a:t>The QR Code Generator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Futura"/>
              <a:cs typeface="Futur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9671" y="3985532"/>
            <a:ext cx="1763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Futura"/>
                <a:cs typeface="Futura"/>
                <a:hlinkClick r:id="rId6"/>
              </a:rPr>
              <a:t>Visual Lead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66002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shop Valentine's Day QR Code Scavenger Hunt copy.pd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4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3" y="2840186"/>
            <a:ext cx="681322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Make your own QR Code scavenger 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unt using Montana Content Standards.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40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0628" y="450582"/>
            <a:ext cx="507078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28575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/>
                <a:cs typeface="Cooper Black"/>
              </a:rPr>
              <a:t>Introduction to </a:t>
            </a:r>
            <a:r>
              <a:rPr lang="en-US" sz="5400" b="1" dirty="0" err="1" smtClean="0">
                <a:ln w="28575" cmpd="sng">
                  <a:solidFill>
                    <a:schemeClr val="tx1">
                      <a:lumMod val="75000"/>
                      <a:lumOff val="25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50000"/>
                      </a:schemeClr>
                    </a:gs>
                    <a:gs pos="50000">
                      <a:schemeClr val="accent4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ooper Black"/>
                <a:cs typeface="Cooper Black"/>
              </a:rPr>
              <a:t>Aurasma</a:t>
            </a:r>
            <a:endParaRPr lang="en-US" sz="5400" b="1" dirty="0">
              <a:ln w="28575" cmpd="sng">
                <a:solidFill>
                  <a:schemeClr val="tx1">
                    <a:lumMod val="75000"/>
                    <a:lumOff val="25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50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911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86" y="966290"/>
            <a:ext cx="5400802" cy="7137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8615" y="4108830"/>
            <a:ext cx="564326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oper Black"/>
                <a:cs typeface="Cooper Black"/>
              </a:rPr>
              <a:t>Review of the Chapter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106906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3" y="2840186"/>
            <a:ext cx="681322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Make your own </a:t>
            </a:r>
            <a:r>
              <a:rPr lang="en-US" sz="60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Aurasma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scavenger </a:t>
            </a:r>
            <a:r>
              <a:rPr lang="en-US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unt using Montana Content Standards.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39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56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Teaching Self-Correction Using Digital Readers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Self-Correction Using Digital Readers</dc:title>
  <dc:creator>Billings Public Schools</dc:creator>
  <cp:lastModifiedBy>Billings Public Schools</cp:lastModifiedBy>
  <cp:revision>6</cp:revision>
  <dcterms:created xsi:type="dcterms:W3CDTF">2013-07-31T17:13:18Z</dcterms:created>
  <dcterms:modified xsi:type="dcterms:W3CDTF">2013-07-31T18:17:34Z</dcterms:modified>
</cp:coreProperties>
</file>