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57" r:id="rId5"/>
    <p:sldId id="261"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2528"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686DCB-D58B-C14A-87AA-BC9C9FC8AEEE}"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354560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86DCB-D58B-C14A-87AA-BC9C9FC8AEEE}"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66811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86DCB-D58B-C14A-87AA-BC9C9FC8AEEE}"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83123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86DCB-D58B-C14A-87AA-BC9C9FC8AEEE}"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120719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686DCB-D58B-C14A-87AA-BC9C9FC8AEEE}" type="datetimeFigureOut">
              <a:rPr lang="en-US" smtClean="0"/>
              <a:t>8/5/15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8138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686DCB-D58B-C14A-87AA-BC9C9FC8AEEE}"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346860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686DCB-D58B-C14A-87AA-BC9C9FC8AEEE}" type="datetimeFigureOut">
              <a:rPr lang="en-US" smtClean="0"/>
              <a:t>8/5/15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5973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686DCB-D58B-C14A-87AA-BC9C9FC8AEEE}" type="datetimeFigureOut">
              <a:rPr lang="en-US" smtClean="0"/>
              <a:t>8/5/15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82262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86DCB-D58B-C14A-87AA-BC9C9FC8AEEE}" type="datetimeFigureOut">
              <a:rPr lang="en-US" smtClean="0"/>
              <a:t>8/5/15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224011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86DCB-D58B-C14A-87AA-BC9C9FC8AEEE}"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303197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86DCB-D58B-C14A-87AA-BC9C9FC8AEEE}" type="datetimeFigureOut">
              <a:rPr lang="en-US" smtClean="0"/>
              <a:t>8/5/15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41F7C-BDD6-7F40-A6BE-07486AC733AC}" type="slidenum">
              <a:rPr lang="en-US" smtClean="0"/>
              <a:t>‹#›</a:t>
            </a:fld>
            <a:endParaRPr lang="en-US"/>
          </a:p>
        </p:txBody>
      </p:sp>
    </p:spTree>
    <p:extLst>
      <p:ext uri="{BB962C8B-B14F-4D97-AF65-F5344CB8AC3E}">
        <p14:creationId xmlns:p14="http://schemas.microsoft.com/office/powerpoint/2010/main" val="8506438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C686DCB-D58B-C14A-87AA-BC9C9FC8AEEE}" type="datetimeFigureOut">
              <a:rPr lang="en-US" smtClean="0"/>
              <a:t>8/5/15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FA41F7C-BDD6-7F40-A6BE-07486AC733AC}" type="slidenum">
              <a:rPr lang="en-US" smtClean="0"/>
              <a:t>‹#›</a:t>
            </a:fld>
            <a:endParaRPr lang="en-US"/>
          </a:p>
        </p:txBody>
      </p:sp>
    </p:spTree>
    <p:extLst>
      <p:ext uri="{BB962C8B-B14F-4D97-AF65-F5344CB8AC3E}">
        <p14:creationId xmlns:p14="http://schemas.microsoft.com/office/powerpoint/2010/main" val="1664699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p:cNvSpPr/>
          <p:nvPr/>
        </p:nvSpPr>
        <p:spPr>
          <a:xfrm rot="5400000">
            <a:off x="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Triangle 2"/>
          <p:cNvSpPr/>
          <p:nvPr/>
        </p:nvSpPr>
        <p:spPr>
          <a:xfrm rot="10800000">
            <a:off x="914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Triangle 3"/>
          <p:cNvSpPr/>
          <p:nvPr/>
        </p:nvSpPr>
        <p:spPr>
          <a:xfrm rot="16200000">
            <a:off x="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7" name="Right Triangle 6"/>
          <p:cNvSpPr/>
          <p:nvPr/>
        </p:nvSpPr>
        <p:spPr>
          <a:xfrm rot="5400000">
            <a:off x="1828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rot="10800000">
            <a:off x="27432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Triangle 8"/>
          <p:cNvSpPr/>
          <p:nvPr/>
        </p:nvSpPr>
        <p:spPr>
          <a:xfrm rot="5400000">
            <a:off x="36576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Triangle 9"/>
          <p:cNvSpPr/>
          <p:nvPr/>
        </p:nvSpPr>
        <p:spPr>
          <a:xfrm rot="10800000">
            <a:off x="45720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Triangle 10"/>
          <p:cNvSpPr/>
          <p:nvPr/>
        </p:nvSpPr>
        <p:spPr>
          <a:xfrm rot="5400000">
            <a:off x="5486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Triangle 11"/>
          <p:cNvSpPr/>
          <p:nvPr/>
        </p:nvSpPr>
        <p:spPr>
          <a:xfrm rot="10800000">
            <a:off x="6400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Triangle 12"/>
          <p:cNvSpPr/>
          <p:nvPr/>
        </p:nvSpPr>
        <p:spPr>
          <a:xfrm>
            <a:off x="914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4" name="Right Triangle 13"/>
          <p:cNvSpPr/>
          <p:nvPr/>
        </p:nvSpPr>
        <p:spPr>
          <a:xfrm rot="16200000">
            <a:off x="1828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5" name="Right Triangle 14"/>
          <p:cNvSpPr/>
          <p:nvPr/>
        </p:nvSpPr>
        <p:spPr>
          <a:xfrm>
            <a:off x="27432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6" name="Right Triangle 15"/>
          <p:cNvSpPr/>
          <p:nvPr/>
        </p:nvSpPr>
        <p:spPr>
          <a:xfrm rot="16200000">
            <a:off x="36576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 name="Right Triangle 16"/>
          <p:cNvSpPr/>
          <p:nvPr/>
        </p:nvSpPr>
        <p:spPr>
          <a:xfrm>
            <a:off x="45720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 name="Right Triangle 17"/>
          <p:cNvSpPr/>
          <p:nvPr/>
        </p:nvSpPr>
        <p:spPr>
          <a:xfrm rot="16200000">
            <a:off x="5486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 name="Right Triangle 18"/>
          <p:cNvSpPr/>
          <p:nvPr/>
        </p:nvSpPr>
        <p:spPr>
          <a:xfrm>
            <a:off x="6400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0" name="Right Triangle 19"/>
          <p:cNvSpPr/>
          <p:nvPr/>
        </p:nvSpPr>
        <p:spPr>
          <a:xfrm rot="5400000">
            <a:off x="-1"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Triangle 20"/>
          <p:cNvSpPr/>
          <p:nvPr/>
        </p:nvSpPr>
        <p:spPr>
          <a:xfrm rot="10800000">
            <a:off x="914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Triangle 21"/>
          <p:cNvSpPr/>
          <p:nvPr/>
        </p:nvSpPr>
        <p:spPr>
          <a:xfrm rot="16200000">
            <a:off x="-1"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3" name="Right Triangle 22"/>
          <p:cNvSpPr/>
          <p:nvPr/>
        </p:nvSpPr>
        <p:spPr>
          <a:xfrm rot="5400000">
            <a:off x="1828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Triangle 23"/>
          <p:cNvSpPr/>
          <p:nvPr/>
        </p:nvSpPr>
        <p:spPr>
          <a:xfrm rot="10800000">
            <a:off x="27431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Triangle 24"/>
          <p:cNvSpPr/>
          <p:nvPr/>
        </p:nvSpPr>
        <p:spPr>
          <a:xfrm rot="5400000">
            <a:off x="36575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Triangle 25"/>
          <p:cNvSpPr/>
          <p:nvPr/>
        </p:nvSpPr>
        <p:spPr>
          <a:xfrm rot="10800000">
            <a:off x="45719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ight Triangle 26"/>
          <p:cNvSpPr/>
          <p:nvPr/>
        </p:nvSpPr>
        <p:spPr>
          <a:xfrm rot="5400000">
            <a:off x="5486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Triangle 27"/>
          <p:cNvSpPr/>
          <p:nvPr/>
        </p:nvSpPr>
        <p:spPr>
          <a:xfrm rot="10800000">
            <a:off x="6400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Triangle 28"/>
          <p:cNvSpPr/>
          <p:nvPr/>
        </p:nvSpPr>
        <p:spPr>
          <a:xfrm>
            <a:off x="9143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 name="Right Triangle 29"/>
          <p:cNvSpPr/>
          <p:nvPr/>
        </p:nvSpPr>
        <p:spPr>
          <a:xfrm rot="16200000">
            <a:off x="18287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 name="Right Triangle 30"/>
          <p:cNvSpPr/>
          <p:nvPr/>
        </p:nvSpPr>
        <p:spPr>
          <a:xfrm>
            <a:off x="27431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 name="Right Triangle 31"/>
          <p:cNvSpPr/>
          <p:nvPr/>
        </p:nvSpPr>
        <p:spPr>
          <a:xfrm rot="16200000">
            <a:off x="36575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 name="Right Triangle 32"/>
          <p:cNvSpPr/>
          <p:nvPr/>
        </p:nvSpPr>
        <p:spPr>
          <a:xfrm>
            <a:off x="45719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 name="Right Triangle 33"/>
          <p:cNvSpPr/>
          <p:nvPr/>
        </p:nvSpPr>
        <p:spPr>
          <a:xfrm rot="16200000">
            <a:off x="54863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 name="Right Triangle 34"/>
          <p:cNvSpPr/>
          <p:nvPr/>
        </p:nvSpPr>
        <p:spPr>
          <a:xfrm>
            <a:off x="64007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8" name="Right Triangle 177"/>
          <p:cNvSpPr/>
          <p:nvPr/>
        </p:nvSpPr>
        <p:spPr>
          <a:xfrm rot="5400000">
            <a:off x="-1"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ight Triangle 178"/>
          <p:cNvSpPr/>
          <p:nvPr/>
        </p:nvSpPr>
        <p:spPr>
          <a:xfrm rot="10800000">
            <a:off x="914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ight Triangle 179"/>
          <p:cNvSpPr/>
          <p:nvPr/>
        </p:nvSpPr>
        <p:spPr>
          <a:xfrm rot="16200000">
            <a:off x="-1"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1" name="Right Triangle 180"/>
          <p:cNvSpPr/>
          <p:nvPr/>
        </p:nvSpPr>
        <p:spPr>
          <a:xfrm rot="5400000">
            <a:off x="1828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ight Triangle 181"/>
          <p:cNvSpPr/>
          <p:nvPr/>
        </p:nvSpPr>
        <p:spPr>
          <a:xfrm rot="10800000">
            <a:off x="27431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ight Triangle 182"/>
          <p:cNvSpPr/>
          <p:nvPr/>
        </p:nvSpPr>
        <p:spPr>
          <a:xfrm rot="5400000">
            <a:off x="36575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ight Triangle 183"/>
          <p:cNvSpPr/>
          <p:nvPr/>
        </p:nvSpPr>
        <p:spPr>
          <a:xfrm rot="10800000">
            <a:off x="45719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ight Triangle 184"/>
          <p:cNvSpPr/>
          <p:nvPr/>
        </p:nvSpPr>
        <p:spPr>
          <a:xfrm rot="5400000">
            <a:off x="5486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ight Triangle 185"/>
          <p:cNvSpPr/>
          <p:nvPr/>
        </p:nvSpPr>
        <p:spPr>
          <a:xfrm rot="10800000">
            <a:off x="6400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ight Triangle 186"/>
          <p:cNvSpPr/>
          <p:nvPr/>
        </p:nvSpPr>
        <p:spPr>
          <a:xfrm>
            <a:off x="9143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8" name="Right Triangle 187"/>
          <p:cNvSpPr/>
          <p:nvPr/>
        </p:nvSpPr>
        <p:spPr>
          <a:xfrm rot="16200000">
            <a:off x="18287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9" name="Right Triangle 188"/>
          <p:cNvSpPr/>
          <p:nvPr/>
        </p:nvSpPr>
        <p:spPr>
          <a:xfrm>
            <a:off x="27431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0" name="Right Triangle 189"/>
          <p:cNvSpPr/>
          <p:nvPr/>
        </p:nvSpPr>
        <p:spPr>
          <a:xfrm rot="16200000">
            <a:off x="36575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1" name="Right Triangle 190"/>
          <p:cNvSpPr/>
          <p:nvPr/>
        </p:nvSpPr>
        <p:spPr>
          <a:xfrm>
            <a:off x="45719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2" name="Right Triangle 191"/>
          <p:cNvSpPr/>
          <p:nvPr/>
        </p:nvSpPr>
        <p:spPr>
          <a:xfrm rot="16200000">
            <a:off x="54863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3" name="Right Triangle 192"/>
          <p:cNvSpPr/>
          <p:nvPr/>
        </p:nvSpPr>
        <p:spPr>
          <a:xfrm>
            <a:off x="64007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4" name="Right Triangle 193"/>
          <p:cNvSpPr/>
          <p:nvPr/>
        </p:nvSpPr>
        <p:spPr>
          <a:xfrm rot="5400000">
            <a:off x="-2"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ight Triangle 194"/>
          <p:cNvSpPr/>
          <p:nvPr/>
        </p:nvSpPr>
        <p:spPr>
          <a:xfrm rot="10800000">
            <a:off x="914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ight Triangle 243"/>
          <p:cNvSpPr/>
          <p:nvPr/>
        </p:nvSpPr>
        <p:spPr>
          <a:xfrm rot="16200000">
            <a:off x="-2"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45" name="Right Triangle 244"/>
          <p:cNvSpPr/>
          <p:nvPr/>
        </p:nvSpPr>
        <p:spPr>
          <a:xfrm rot="5400000">
            <a:off x="1828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ight Triangle 245"/>
          <p:cNvSpPr/>
          <p:nvPr/>
        </p:nvSpPr>
        <p:spPr>
          <a:xfrm rot="10800000">
            <a:off x="27431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ight Triangle 246"/>
          <p:cNvSpPr/>
          <p:nvPr/>
        </p:nvSpPr>
        <p:spPr>
          <a:xfrm rot="5400000">
            <a:off x="36575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ight Triangle 247"/>
          <p:cNvSpPr/>
          <p:nvPr/>
        </p:nvSpPr>
        <p:spPr>
          <a:xfrm rot="10800000">
            <a:off x="45719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Right Triangle 248"/>
          <p:cNvSpPr/>
          <p:nvPr/>
        </p:nvSpPr>
        <p:spPr>
          <a:xfrm rot="5400000">
            <a:off x="5486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ight Triangle 249"/>
          <p:cNvSpPr/>
          <p:nvPr/>
        </p:nvSpPr>
        <p:spPr>
          <a:xfrm rot="10800000">
            <a:off x="6400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Right Triangle 250"/>
          <p:cNvSpPr/>
          <p:nvPr/>
        </p:nvSpPr>
        <p:spPr>
          <a:xfrm>
            <a:off x="9143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2" name="Right Triangle 251"/>
          <p:cNvSpPr/>
          <p:nvPr/>
        </p:nvSpPr>
        <p:spPr>
          <a:xfrm rot="16200000">
            <a:off x="18287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3" name="Right Triangle 252"/>
          <p:cNvSpPr/>
          <p:nvPr/>
        </p:nvSpPr>
        <p:spPr>
          <a:xfrm>
            <a:off x="27431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4" name="Right Triangle 253"/>
          <p:cNvSpPr/>
          <p:nvPr/>
        </p:nvSpPr>
        <p:spPr>
          <a:xfrm rot="16200000">
            <a:off x="36575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5" name="Right Triangle 254"/>
          <p:cNvSpPr/>
          <p:nvPr/>
        </p:nvSpPr>
        <p:spPr>
          <a:xfrm>
            <a:off x="45719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6" name="Right Triangle 255"/>
          <p:cNvSpPr/>
          <p:nvPr/>
        </p:nvSpPr>
        <p:spPr>
          <a:xfrm rot="16200000">
            <a:off x="54863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7" name="Right Triangle 256"/>
          <p:cNvSpPr/>
          <p:nvPr/>
        </p:nvSpPr>
        <p:spPr>
          <a:xfrm>
            <a:off x="64007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8" name="Right Triangle 257"/>
          <p:cNvSpPr/>
          <p:nvPr/>
        </p:nvSpPr>
        <p:spPr>
          <a:xfrm rot="5400000">
            <a:off x="-2"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ight Triangle 258"/>
          <p:cNvSpPr/>
          <p:nvPr/>
        </p:nvSpPr>
        <p:spPr>
          <a:xfrm rot="10800000">
            <a:off x="914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ight Triangle 259"/>
          <p:cNvSpPr/>
          <p:nvPr/>
        </p:nvSpPr>
        <p:spPr>
          <a:xfrm rot="16200000">
            <a:off x="-2"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1" name="Right Triangle 260"/>
          <p:cNvSpPr/>
          <p:nvPr/>
        </p:nvSpPr>
        <p:spPr>
          <a:xfrm rot="5400000">
            <a:off x="1828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ight Triangle 261"/>
          <p:cNvSpPr/>
          <p:nvPr/>
        </p:nvSpPr>
        <p:spPr>
          <a:xfrm rot="10800000">
            <a:off x="27431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ight Triangle 262"/>
          <p:cNvSpPr/>
          <p:nvPr/>
        </p:nvSpPr>
        <p:spPr>
          <a:xfrm rot="5400000">
            <a:off x="36575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ight Triangle 263"/>
          <p:cNvSpPr/>
          <p:nvPr/>
        </p:nvSpPr>
        <p:spPr>
          <a:xfrm rot="10800000">
            <a:off x="45719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ight Triangle 264"/>
          <p:cNvSpPr/>
          <p:nvPr/>
        </p:nvSpPr>
        <p:spPr>
          <a:xfrm rot="5400000">
            <a:off x="5486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ight Triangle 265"/>
          <p:cNvSpPr/>
          <p:nvPr/>
        </p:nvSpPr>
        <p:spPr>
          <a:xfrm rot="10800000">
            <a:off x="6400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Right Triangle 266"/>
          <p:cNvSpPr/>
          <p:nvPr/>
        </p:nvSpPr>
        <p:spPr>
          <a:xfrm>
            <a:off x="9143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8" name="Right Triangle 267"/>
          <p:cNvSpPr/>
          <p:nvPr/>
        </p:nvSpPr>
        <p:spPr>
          <a:xfrm rot="16200000">
            <a:off x="18287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9" name="Right Triangle 268"/>
          <p:cNvSpPr/>
          <p:nvPr/>
        </p:nvSpPr>
        <p:spPr>
          <a:xfrm>
            <a:off x="27431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0" name="Right Triangle 269"/>
          <p:cNvSpPr/>
          <p:nvPr/>
        </p:nvSpPr>
        <p:spPr>
          <a:xfrm rot="16200000">
            <a:off x="36575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1" name="Right Triangle 270"/>
          <p:cNvSpPr/>
          <p:nvPr/>
        </p:nvSpPr>
        <p:spPr>
          <a:xfrm>
            <a:off x="45719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2" name="Right Triangle 271"/>
          <p:cNvSpPr/>
          <p:nvPr/>
        </p:nvSpPr>
        <p:spPr>
          <a:xfrm rot="16200000">
            <a:off x="54863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3" name="Right Triangle 272"/>
          <p:cNvSpPr/>
          <p:nvPr/>
        </p:nvSpPr>
        <p:spPr>
          <a:xfrm>
            <a:off x="64007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4" name="Right Triangle 273"/>
          <p:cNvSpPr/>
          <p:nvPr/>
        </p:nvSpPr>
        <p:spPr>
          <a:xfrm rot="5400000">
            <a:off x="-3"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ight Triangle 274"/>
          <p:cNvSpPr/>
          <p:nvPr/>
        </p:nvSpPr>
        <p:spPr>
          <a:xfrm rot="10800000">
            <a:off x="914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ight Triangle 275"/>
          <p:cNvSpPr/>
          <p:nvPr/>
        </p:nvSpPr>
        <p:spPr>
          <a:xfrm rot="16200000">
            <a:off x="-3"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7" name="Right Triangle 276"/>
          <p:cNvSpPr/>
          <p:nvPr/>
        </p:nvSpPr>
        <p:spPr>
          <a:xfrm rot="5400000">
            <a:off x="1828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ight Triangle 277"/>
          <p:cNvSpPr/>
          <p:nvPr/>
        </p:nvSpPr>
        <p:spPr>
          <a:xfrm rot="10800000">
            <a:off x="27431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ight Triangle 278"/>
          <p:cNvSpPr/>
          <p:nvPr/>
        </p:nvSpPr>
        <p:spPr>
          <a:xfrm rot="5400000">
            <a:off x="36575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ight Triangle 279"/>
          <p:cNvSpPr/>
          <p:nvPr/>
        </p:nvSpPr>
        <p:spPr>
          <a:xfrm rot="10800000">
            <a:off x="45719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ight Triangle 280"/>
          <p:cNvSpPr/>
          <p:nvPr/>
        </p:nvSpPr>
        <p:spPr>
          <a:xfrm rot="5400000">
            <a:off x="5486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ight Triangle 281"/>
          <p:cNvSpPr/>
          <p:nvPr/>
        </p:nvSpPr>
        <p:spPr>
          <a:xfrm rot="10800000">
            <a:off x="6400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ight Triangle 282"/>
          <p:cNvSpPr/>
          <p:nvPr/>
        </p:nvSpPr>
        <p:spPr>
          <a:xfrm>
            <a:off x="9143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4" name="Right Triangle 283"/>
          <p:cNvSpPr/>
          <p:nvPr/>
        </p:nvSpPr>
        <p:spPr>
          <a:xfrm rot="16200000">
            <a:off x="18287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5" name="Right Triangle 284"/>
          <p:cNvSpPr/>
          <p:nvPr/>
        </p:nvSpPr>
        <p:spPr>
          <a:xfrm>
            <a:off x="27431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6" name="Right Triangle 285"/>
          <p:cNvSpPr/>
          <p:nvPr/>
        </p:nvSpPr>
        <p:spPr>
          <a:xfrm rot="16200000">
            <a:off x="36575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7" name="Right Triangle 286"/>
          <p:cNvSpPr/>
          <p:nvPr/>
        </p:nvSpPr>
        <p:spPr>
          <a:xfrm>
            <a:off x="45719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8" name="Right Triangle 287"/>
          <p:cNvSpPr/>
          <p:nvPr/>
        </p:nvSpPr>
        <p:spPr>
          <a:xfrm rot="16200000">
            <a:off x="54863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9" name="Right Triangle 288"/>
          <p:cNvSpPr/>
          <p:nvPr/>
        </p:nvSpPr>
        <p:spPr>
          <a:xfrm>
            <a:off x="64007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0" name="Right Triangle 289"/>
          <p:cNvSpPr/>
          <p:nvPr/>
        </p:nvSpPr>
        <p:spPr>
          <a:xfrm rot="5400000">
            <a:off x="-3"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ight Triangle 290"/>
          <p:cNvSpPr/>
          <p:nvPr/>
        </p:nvSpPr>
        <p:spPr>
          <a:xfrm rot="10800000">
            <a:off x="914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Right Triangle 291"/>
          <p:cNvSpPr/>
          <p:nvPr/>
        </p:nvSpPr>
        <p:spPr>
          <a:xfrm rot="16200000">
            <a:off x="-3"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3" name="Right Triangle 292"/>
          <p:cNvSpPr/>
          <p:nvPr/>
        </p:nvSpPr>
        <p:spPr>
          <a:xfrm rot="5400000">
            <a:off x="1828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4" name="Right Triangle 293"/>
          <p:cNvSpPr/>
          <p:nvPr/>
        </p:nvSpPr>
        <p:spPr>
          <a:xfrm rot="10800000">
            <a:off x="27431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Right Triangle 294"/>
          <p:cNvSpPr/>
          <p:nvPr/>
        </p:nvSpPr>
        <p:spPr>
          <a:xfrm rot="5400000">
            <a:off x="36575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Right Triangle 295"/>
          <p:cNvSpPr/>
          <p:nvPr/>
        </p:nvSpPr>
        <p:spPr>
          <a:xfrm rot="10800000">
            <a:off x="45719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Right Triangle 296"/>
          <p:cNvSpPr/>
          <p:nvPr/>
        </p:nvSpPr>
        <p:spPr>
          <a:xfrm rot="5400000">
            <a:off x="5486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Right Triangle 297"/>
          <p:cNvSpPr/>
          <p:nvPr/>
        </p:nvSpPr>
        <p:spPr>
          <a:xfrm rot="10800000">
            <a:off x="6400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9" name="Right Triangle 298"/>
          <p:cNvSpPr/>
          <p:nvPr/>
        </p:nvSpPr>
        <p:spPr>
          <a:xfrm>
            <a:off x="9143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0" name="Right Triangle 299"/>
          <p:cNvSpPr/>
          <p:nvPr/>
        </p:nvSpPr>
        <p:spPr>
          <a:xfrm rot="16200000">
            <a:off x="18287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1" name="Right Triangle 300"/>
          <p:cNvSpPr/>
          <p:nvPr/>
        </p:nvSpPr>
        <p:spPr>
          <a:xfrm>
            <a:off x="27431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2" name="Right Triangle 301"/>
          <p:cNvSpPr/>
          <p:nvPr/>
        </p:nvSpPr>
        <p:spPr>
          <a:xfrm rot="16200000">
            <a:off x="36575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3" name="Right Triangle 302"/>
          <p:cNvSpPr/>
          <p:nvPr/>
        </p:nvSpPr>
        <p:spPr>
          <a:xfrm>
            <a:off x="45719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4" name="Right Triangle 303"/>
          <p:cNvSpPr/>
          <p:nvPr/>
        </p:nvSpPr>
        <p:spPr>
          <a:xfrm rot="16200000">
            <a:off x="54863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5" name="Right Triangle 304"/>
          <p:cNvSpPr/>
          <p:nvPr/>
        </p:nvSpPr>
        <p:spPr>
          <a:xfrm>
            <a:off x="64007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6" name="Right Triangle 305"/>
          <p:cNvSpPr/>
          <p:nvPr/>
        </p:nvSpPr>
        <p:spPr>
          <a:xfrm rot="5400000">
            <a:off x="-4"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ight Triangle 306"/>
          <p:cNvSpPr/>
          <p:nvPr/>
        </p:nvSpPr>
        <p:spPr>
          <a:xfrm rot="10800000">
            <a:off x="914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Right Triangle 307"/>
          <p:cNvSpPr/>
          <p:nvPr/>
        </p:nvSpPr>
        <p:spPr>
          <a:xfrm rot="16200000">
            <a:off x="-4"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9" name="Right Triangle 308"/>
          <p:cNvSpPr/>
          <p:nvPr/>
        </p:nvSpPr>
        <p:spPr>
          <a:xfrm rot="5400000">
            <a:off x="1828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Right Triangle 309"/>
          <p:cNvSpPr/>
          <p:nvPr/>
        </p:nvSpPr>
        <p:spPr>
          <a:xfrm rot="10800000">
            <a:off x="27431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Right Triangle 310"/>
          <p:cNvSpPr/>
          <p:nvPr/>
        </p:nvSpPr>
        <p:spPr>
          <a:xfrm rot="5400000">
            <a:off x="36575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Right Triangle 311"/>
          <p:cNvSpPr/>
          <p:nvPr/>
        </p:nvSpPr>
        <p:spPr>
          <a:xfrm rot="10800000">
            <a:off x="45719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Right Triangle 312"/>
          <p:cNvSpPr/>
          <p:nvPr/>
        </p:nvSpPr>
        <p:spPr>
          <a:xfrm rot="5400000">
            <a:off x="5486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Right Triangle 313"/>
          <p:cNvSpPr/>
          <p:nvPr/>
        </p:nvSpPr>
        <p:spPr>
          <a:xfrm rot="10800000">
            <a:off x="6400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Right Triangle 314"/>
          <p:cNvSpPr/>
          <p:nvPr/>
        </p:nvSpPr>
        <p:spPr>
          <a:xfrm>
            <a:off x="9143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6" name="Right Triangle 315"/>
          <p:cNvSpPr/>
          <p:nvPr/>
        </p:nvSpPr>
        <p:spPr>
          <a:xfrm rot="16200000">
            <a:off x="18287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7" name="Right Triangle 316"/>
          <p:cNvSpPr/>
          <p:nvPr/>
        </p:nvSpPr>
        <p:spPr>
          <a:xfrm>
            <a:off x="27431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8" name="Right Triangle 317"/>
          <p:cNvSpPr/>
          <p:nvPr/>
        </p:nvSpPr>
        <p:spPr>
          <a:xfrm rot="16200000">
            <a:off x="36575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9" name="Right Triangle 318"/>
          <p:cNvSpPr/>
          <p:nvPr/>
        </p:nvSpPr>
        <p:spPr>
          <a:xfrm>
            <a:off x="45719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0" name="Right Triangle 319"/>
          <p:cNvSpPr/>
          <p:nvPr/>
        </p:nvSpPr>
        <p:spPr>
          <a:xfrm rot="16200000">
            <a:off x="54863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1" name="Right Triangle 320"/>
          <p:cNvSpPr/>
          <p:nvPr/>
        </p:nvSpPr>
        <p:spPr>
          <a:xfrm>
            <a:off x="64007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2" name="Right Triangle 321"/>
          <p:cNvSpPr/>
          <p:nvPr/>
        </p:nvSpPr>
        <p:spPr>
          <a:xfrm rot="5400000">
            <a:off x="-4"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3" name="Right Triangle 322"/>
          <p:cNvSpPr/>
          <p:nvPr/>
        </p:nvSpPr>
        <p:spPr>
          <a:xfrm rot="10800000">
            <a:off x="914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4" name="Right Triangle 323"/>
          <p:cNvSpPr/>
          <p:nvPr/>
        </p:nvSpPr>
        <p:spPr>
          <a:xfrm rot="16200000">
            <a:off x="-4"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5" name="Right Triangle 324"/>
          <p:cNvSpPr/>
          <p:nvPr/>
        </p:nvSpPr>
        <p:spPr>
          <a:xfrm rot="5400000">
            <a:off x="1828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Right Triangle 325"/>
          <p:cNvSpPr/>
          <p:nvPr/>
        </p:nvSpPr>
        <p:spPr>
          <a:xfrm rot="10800000">
            <a:off x="27431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Right Triangle 326"/>
          <p:cNvSpPr/>
          <p:nvPr/>
        </p:nvSpPr>
        <p:spPr>
          <a:xfrm rot="5400000">
            <a:off x="36575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Right Triangle 327"/>
          <p:cNvSpPr/>
          <p:nvPr/>
        </p:nvSpPr>
        <p:spPr>
          <a:xfrm rot="10800000">
            <a:off x="45719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Right Triangle 328"/>
          <p:cNvSpPr/>
          <p:nvPr/>
        </p:nvSpPr>
        <p:spPr>
          <a:xfrm rot="5400000">
            <a:off x="5486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0" name="Right Triangle 329"/>
          <p:cNvSpPr/>
          <p:nvPr/>
        </p:nvSpPr>
        <p:spPr>
          <a:xfrm rot="10800000">
            <a:off x="6400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ight Triangle 330"/>
          <p:cNvSpPr/>
          <p:nvPr/>
        </p:nvSpPr>
        <p:spPr>
          <a:xfrm>
            <a:off x="9143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2" name="Right Triangle 331"/>
          <p:cNvSpPr/>
          <p:nvPr/>
        </p:nvSpPr>
        <p:spPr>
          <a:xfrm rot="16200000">
            <a:off x="18287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3" name="Right Triangle 332"/>
          <p:cNvSpPr/>
          <p:nvPr/>
        </p:nvSpPr>
        <p:spPr>
          <a:xfrm>
            <a:off x="27431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4" name="Right Triangle 333"/>
          <p:cNvSpPr/>
          <p:nvPr/>
        </p:nvSpPr>
        <p:spPr>
          <a:xfrm rot="16200000">
            <a:off x="36575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5" name="Right Triangle 334"/>
          <p:cNvSpPr/>
          <p:nvPr/>
        </p:nvSpPr>
        <p:spPr>
          <a:xfrm>
            <a:off x="45719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6" name="Right Triangle 335"/>
          <p:cNvSpPr/>
          <p:nvPr/>
        </p:nvSpPr>
        <p:spPr>
          <a:xfrm rot="16200000">
            <a:off x="54863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7" name="Right Triangle 336"/>
          <p:cNvSpPr/>
          <p:nvPr/>
        </p:nvSpPr>
        <p:spPr>
          <a:xfrm>
            <a:off x="64007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8" name="Right Triangle 337"/>
          <p:cNvSpPr/>
          <p:nvPr/>
        </p:nvSpPr>
        <p:spPr>
          <a:xfrm rot="5400000">
            <a:off x="-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Right Triangle 338"/>
          <p:cNvSpPr/>
          <p:nvPr/>
        </p:nvSpPr>
        <p:spPr>
          <a:xfrm rot="10800000">
            <a:off x="914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Right Triangle 339"/>
          <p:cNvSpPr/>
          <p:nvPr/>
        </p:nvSpPr>
        <p:spPr>
          <a:xfrm rot="16200000">
            <a:off x="-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1" name="Right Triangle 340"/>
          <p:cNvSpPr/>
          <p:nvPr/>
        </p:nvSpPr>
        <p:spPr>
          <a:xfrm rot="5400000">
            <a:off x="1828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2" name="Right Triangle 341"/>
          <p:cNvSpPr/>
          <p:nvPr/>
        </p:nvSpPr>
        <p:spPr>
          <a:xfrm rot="10800000">
            <a:off x="27431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ight Triangle 342"/>
          <p:cNvSpPr/>
          <p:nvPr/>
        </p:nvSpPr>
        <p:spPr>
          <a:xfrm rot="5400000">
            <a:off x="36575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ight Triangle 343"/>
          <p:cNvSpPr/>
          <p:nvPr/>
        </p:nvSpPr>
        <p:spPr>
          <a:xfrm rot="10800000">
            <a:off x="45719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Right Triangle 344"/>
          <p:cNvSpPr/>
          <p:nvPr/>
        </p:nvSpPr>
        <p:spPr>
          <a:xfrm rot="5400000">
            <a:off x="5486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ight Triangle 345"/>
          <p:cNvSpPr/>
          <p:nvPr/>
        </p:nvSpPr>
        <p:spPr>
          <a:xfrm rot="10800000">
            <a:off x="6400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ight Triangle 346"/>
          <p:cNvSpPr/>
          <p:nvPr/>
        </p:nvSpPr>
        <p:spPr>
          <a:xfrm>
            <a:off x="9143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8" name="Right Triangle 347"/>
          <p:cNvSpPr/>
          <p:nvPr/>
        </p:nvSpPr>
        <p:spPr>
          <a:xfrm rot="16200000">
            <a:off x="18287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9" name="Right Triangle 348"/>
          <p:cNvSpPr/>
          <p:nvPr/>
        </p:nvSpPr>
        <p:spPr>
          <a:xfrm>
            <a:off x="27431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0" name="Right Triangle 349"/>
          <p:cNvSpPr/>
          <p:nvPr/>
        </p:nvSpPr>
        <p:spPr>
          <a:xfrm rot="16200000">
            <a:off x="36575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1" name="Right Triangle 350"/>
          <p:cNvSpPr/>
          <p:nvPr/>
        </p:nvSpPr>
        <p:spPr>
          <a:xfrm>
            <a:off x="45719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2" name="Right Triangle 351"/>
          <p:cNvSpPr/>
          <p:nvPr/>
        </p:nvSpPr>
        <p:spPr>
          <a:xfrm rot="16200000">
            <a:off x="54863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3" name="Right Triangle 352"/>
          <p:cNvSpPr/>
          <p:nvPr/>
        </p:nvSpPr>
        <p:spPr>
          <a:xfrm>
            <a:off x="64007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4" name="Right Triangle 353"/>
          <p:cNvSpPr/>
          <p:nvPr/>
        </p:nvSpPr>
        <p:spPr>
          <a:xfrm rot="5400000">
            <a:off x="-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Right Triangle 354"/>
          <p:cNvSpPr/>
          <p:nvPr/>
        </p:nvSpPr>
        <p:spPr>
          <a:xfrm rot="10800000">
            <a:off x="914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Right Triangle 355"/>
          <p:cNvSpPr/>
          <p:nvPr/>
        </p:nvSpPr>
        <p:spPr>
          <a:xfrm rot="16200000">
            <a:off x="-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7" name="Right Triangle 356"/>
          <p:cNvSpPr/>
          <p:nvPr/>
        </p:nvSpPr>
        <p:spPr>
          <a:xfrm rot="5400000">
            <a:off x="1828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ight Triangle 357"/>
          <p:cNvSpPr/>
          <p:nvPr/>
        </p:nvSpPr>
        <p:spPr>
          <a:xfrm rot="10800000">
            <a:off x="27431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9" name="Right Triangle 358"/>
          <p:cNvSpPr/>
          <p:nvPr/>
        </p:nvSpPr>
        <p:spPr>
          <a:xfrm rot="5400000">
            <a:off x="36575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ight Triangle 359"/>
          <p:cNvSpPr/>
          <p:nvPr/>
        </p:nvSpPr>
        <p:spPr>
          <a:xfrm rot="10800000">
            <a:off x="45719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Right Triangle 360"/>
          <p:cNvSpPr/>
          <p:nvPr/>
        </p:nvSpPr>
        <p:spPr>
          <a:xfrm rot="5400000">
            <a:off x="5486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ight Triangle 361"/>
          <p:cNvSpPr/>
          <p:nvPr/>
        </p:nvSpPr>
        <p:spPr>
          <a:xfrm rot="10800000">
            <a:off x="6400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Right Triangle 362"/>
          <p:cNvSpPr/>
          <p:nvPr/>
        </p:nvSpPr>
        <p:spPr>
          <a:xfrm>
            <a:off x="9143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4" name="Right Triangle 363"/>
          <p:cNvSpPr/>
          <p:nvPr/>
        </p:nvSpPr>
        <p:spPr>
          <a:xfrm rot="16200000">
            <a:off x="18287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5" name="Right Triangle 364"/>
          <p:cNvSpPr/>
          <p:nvPr/>
        </p:nvSpPr>
        <p:spPr>
          <a:xfrm>
            <a:off x="27431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6" name="Right Triangle 365"/>
          <p:cNvSpPr/>
          <p:nvPr/>
        </p:nvSpPr>
        <p:spPr>
          <a:xfrm rot="16200000">
            <a:off x="36575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7" name="Right Triangle 366"/>
          <p:cNvSpPr/>
          <p:nvPr/>
        </p:nvSpPr>
        <p:spPr>
          <a:xfrm>
            <a:off x="45719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8" name="Right Triangle 367"/>
          <p:cNvSpPr/>
          <p:nvPr/>
        </p:nvSpPr>
        <p:spPr>
          <a:xfrm rot="16200000">
            <a:off x="54863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9" name="Right Triangle 368"/>
          <p:cNvSpPr/>
          <p:nvPr/>
        </p:nvSpPr>
        <p:spPr>
          <a:xfrm>
            <a:off x="64007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grpSp>
        <p:nvGrpSpPr>
          <p:cNvPr id="197" name="Group 196"/>
          <p:cNvGrpSpPr/>
          <p:nvPr/>
        </p:nvGrpSpPr>
        <p:grpSpPr>
          <a:xfrm>
            <a:off x="-560544" y="340676"/>
            <a:ext cx="7692781" cy="9727102"/>
            <a:chOff x="-744181" y="56459"/>
            <a:chExt cx="9831039" cy="6855289"/>
          </a:xfrm>
        </p:grpSpPr>
        <p:pic>
          <p:nvPicPr>
            <p:cNvPr id="198" name="Picture 197"/>
            <p:cNvPicPr>
              <a:picLocks noChangeAspect="1"/>
            </p:cNvPicPr>
            <p:nvPr/>
          </p:nvPicPr>
          <p:blipFill>
            <a:blip r:embed="rId2"/>
            <a:stretch>
              <a:fillRect/>
            </a:stretch>
          </p:blipFill>
          <p:spPr>
            <a:xfrm>
              <a:off x="85211" y="56459"/>
              <a:ext cx="8539875" cy="6196170"/>
            </a:xfrm>
            <a:prstGeom prst="rect">
              <a:avLst/>
            </a:prstGeom>
          </p:spPr>
        </p:pic>
        <p:grpSp>
          <p:nvGrpSpPr>
            <p:cNvPr id="199" name="Group 198"/>
            <p:cNvGrpSpPr/>
            <p:nvPr/>
          </p:nvGrpSpPr>
          <p:grpSpPr>
            <a:xfrm>
              <a:off x="-744181" y="4327808"/>
              <a:ext cx="9831039" cy="2583940"/>
              <a:chOff x="-744181" y="4327808"/>
              <a:chExt cx="9831039" cy="2583940"/>
            </a:xfrm>
          </p:grpSpPr>
          <p:pic>
            <p:nvPicPr>
              <p:cNvPr id="200" name="Picture 199"/>
              <p:cNvPicPr>
                <a:picLocks noChangeAspect="1"/>
              </p:cNvPicPr>
              <p:nvPr/>
            </p:nvPicPr>
            <p:blipFill>
              <a:blip r:embed="rId3"/>
              <a:stretch>
                <a:fillRect/>
              </a:stretch>
            </p:blipFill>
            <p:spPr>
              <a:xfrm>
                <a:off x="6635237" y="4327808"/>
                <a:ext cx="2451621" cy="2458396"/>
              </a:xfrm>
              <a:prstGeom prst="rect">
                <a:avLst/>
              </a:prstGeom>
            </p:spPr>
          </p:pic>
          <p:pic>
            <p:nvPicPr>
              <p:cNvPr id="201" name="Picture 200"/>
              <p:cNvPicPr>
                <a:picLocks noChangeAspect="1"/>
              </p:cNvPicPr>
              <p:nvPr/>
            </p:nvPicPr>
            <p:blipFill>
              <a:blip r:embed="rId4"/>
              <a:stretch>
                <a:fillRect/>
              </a:stretch>
            </p:blipFill>
            <p:spPr>
              <a:xfrm>
                <a:off x="-744181" y="4349643"/>
                <a:ext cx="2812604" cy="2562105"/>
              </a:xfrm>
              <a:prstGeom prst="rect">
                <a:avLst/>
              </a:prstGeom>
            </p:spPr>
          </p:pic>
        </p:grpSp>
      </p:grpSp>
      <p:sp>
        <p:nvSpPr>
          <p:cNvPr id="6" name="TextBox 5"/>
          <p:cNvSpPr txBox="1"/>
          <p:nvPr/>
        </p:nvSpPr>
        <p:spPr>
          <a:xfrm>
            <a:off x="588603" y="761761"/>
            <a:ext cx="5812191" cy="6971140"/>
          </a:xfrm>
          <a:prstGeom prst="rect">
            <a:avLst/>
          </a:prstGeom>
          <a:noFill/>
        </p:spPr>
        <p:txBody>
          <a:bodyPr wrap="square" rtlCol="0">
            <a:spAutoFit/>
          </a:bodyPr>
          <a:lstStyle/>
          <a:p>
            <a:pPr algn="ctr"/>
            <a:r>
              <a:rPr lang="en-US" sz="2400" dirty="0" err="1" smtClean="0">
                <a:solidFill>
                  <a:schemeClr val="bg1">
                    <a:lumMod val="85000"/>
                  </a:schemeClr>
                </a:solidFill>
                <a:latin typeface="Chalkduster"/>
                <a:cs typeface="Chalkduster"/>
              </a:rPr>
              <a:t>Chromebook</a:t>
            </a:r>
            <a:r>
              <a:rPr lang="en-US" sz="2400" dirty="0" smtClean="0">
                <a:solidFill>
                  <a:schemeClr val="bg1">
                    <a:lumMod val="85000"/>
                  </a:schemeClr>
                </a:solidFill>
                <a:latin typeface="Chalkduster"/>
                <a:cs typeface="Chalkduster"/>
              </a:rPr>
              <a:t> Use Guidelines</a:t>
            </a:r>
          </a:p>
          <a:p>
            <a:pPr algn="ctr"/>
            <a:endParaRPr lang="en-US" sz="2400" dirty="0" smtClean="0">
              <a:solidFill>
                <a:schemeClr val="bg1">
                  <a:lumMod val="85000"/>
                </a:schemeClr>
              </a:solidFill>
              <a:latin typeface="Chalkduster"/>
              <a:cs typeface="Chalkduster"/>
            </a:endParaRPr>
          </a:p>
          <a:p>
            <a:pPr marL="457200" indent="-457200">
              <a:buFont typeface="+mj-lt"/>
              <a:buAutoNum type="arabicPeriod"/>
            </a:pPr>
            <a:r>
              <a:rPr lang="en-US" sz="2100" dirty="0" smtClean="0">
                <a:solidFill>
                  <a:schemeClr val="bg1">
                    <a:lumMod val="85000"/>
                  </a:schemeClr>
                </a:solidFill>
                <a:latin typeface="Chalkduster"/>
                <a:cs typeface="Chalkduster"/>
              </a:rPr>
              <a:t>Students will rinse their hands before using the </a:t>
            </a:r>
            <a:r>
              <a:rPr lang="en-US" sz="2100" dirty="0" err="1" smtClean="0">
                <a:solidFill>
                  <a:schemeClr val="bg1">
                    <a:lumMod val="85000"/>
                  </a:schemeClr>
                </a:solidFill>
                <a:latin typeface="Chalkduster"/>
                <a:cs typeface="Chalkduster"/>
              </a:rPr>
              <a:t>Chromebooks</a:t>
            </a:r>
            <a:r>
              <a:rPr lang="en-US" sz="2100" dirty="0" smtClean="0">
                <a:solidFill>
                  <a:schemeClr val="bg1">
                    <a:lumMod val="85000"/>
                  </a:schemeClr>
                </a:solidFill>
                <a:latin typeface="Chalkduster"/>
                <a:cs typeface="Chalkduster"/>
              </a:rPr>
              <a:t>.</a:t>
            </a:r>
          </a:p>
          <a:p>
            <a:pPr marL="457200" indent="-457200">
              <a:buFont typeface="+mj-lt"/>
              <a:buAutoNum type="arabicPeriod"/>
            </a:pPr>
            <a:r>
              <a:rPr lang="en-US" sz="2100" dirty="0" smtClean="0">
                <a:solidFill>
                  <a:schemeClr val="bg1">
                    <a:lumMod val="85000"/>
                  </a:schemeClr>
                </a:solidFill>
                <a:latin typeface="Chalkduster"/>
                <a:cs typeface="Chalkduster"/>
              </a:rPr>
              <a:t>Students will wait in a line to get their </a:t>
            </a:r>
            <a:r>
              <a:rPr lang="en-US" sz="2100" dirty="0" err="1" smtClean="0">
                <a:solidFill>
                  <a:schemeClr val="bg1">
                    <a:lumMod val="85000"/>
                  </a:schemeClr>
                </a:solidFill>
                <a:latin typeface="Chalkduster"/>
                <a:cs typeface="Chalkduster"/>
              </a:rPr>
              <a:t>Chromebook</a:t>
            </a:r>
            <a:r>
              <a:rPr lang="en-US" sz="2100" dirty="0" smtClean="0">
                <a:solidFill>
                  <a:schemeClr val="bg1">
                    <a:lumMod val="85000"/>
                  </a:schemeClr>
                </a:solidFill>
                <a:latin typeface="Chalkduster"/>
                <a:cs typeface="Chalkduster"/>
              </a:rPr>
              <a:t>.</a:t>
            </a:r>
          </a:p>
          <a:p>
            <a:pPr marL="457200" indent="-457200">
              <a:buFont typeface="+mj-lt"/>
              <a:buAutoNum type="arabicPeriod"/>
            </a:pPr>
            <a:r>
              <a:rPr lang="en-US" sz="2100" dirty="0" smtClean="0">
                <a:solidFill>
                  <a:schemeClr val="bg1">
                    <a:lumMod val="85000"/>
                  </a:schemeClr>
                </a:solidFill>
                <a:latin typeface="Chalkduster"/>
                <a:cs typeface="Chalkduster"/>
              </a:rPr>
              <a:t>Students will unplug their </a:t>
            </a:r>
            <a:r>
              <a:rPr lang="en-US" sz="2100" dirty="0" err="1" smtClean="0">
                <a:solidFill>
                  <a:schemeClr val="bg1">
                    <a:lumMod val="85000"/>
                  </a:schemeClr>
                </a:solidFill>
                <a:latin typeface="Chalkduster"/>
                <a:cs typeface="Chalkduster"/>
              </a:rPr>
              <a:t>Chromebook</a:t>
            </a:r>
            <a:r>
              <a:rPr lang="en-US" sz="2100" dirty="0" smtClean="0">
                <a:solidFill>
                  <a:schemeClr val="bg1">
                    <a:lumMod val="85000"/>
                  </a:schemeClr>
                </a:solidFill>
                <a:latin typeface="Chalkduster"/>
                <a:cs typeface="Chalkduster"/>
              </a:rPr>
              <a:t> and grab their </a:t>
            </a:r>
            <a:r>
              <a:rPr lang="en-US" sz="2100" dirty="0" err="1" smtClean="0">
                <a:solidFill>
                  <a:schemeClr val="bg1">
                    <a:lumMod val="85000"/>
                  </a:schemeClr>
                </a:solidFill>
                <a:latin typeface="Chalkduster"/>
                <a:cs typeface="Chalkduster"/>
              </a:rPr>
              <a:t>Chromebook</a:t>
            </a:r>
            <a:r>
              <a:rPr lang="en-US" sz="2100" dirty="0" smtClean="0">
                <a:solidFill>
                  <a:schemeClr val="bg1">
                    <a:lumMod val="85000"/>
                  </a:schemeClr>
                </a:solidFill>
                <a:latin typeface="Chalkduster"/>
                <a:cs typeface="Chalkduster"/>
              </a:rPr>
              <a:t> with 2 hands.</a:t>
            </a:r>
          </a:p>
          <a:p>
            <a:pPr marL="457200" indent="-457200">
              <a:buFont typeface="+mj-lt"/>
              <a:buAutoNum type="arabicPeriod"/>
            </a:pPr>
            <a:r>
              <a:rPr lang="en-US" sz="2100" dirty="0" smtClean="0">
                <a:solidFill>
                  <a:schemeClr val="bg1">
                    <a:lumMod val="85000"/>
                  </a:schemeClr>
                </a:solidFill>
                <a:latin typeface="Chalkduster"/>
                <a:cs typeface="Chalkduster"/>
              </a:rPr>
              <a:t>The students will walk back to their seats.</a:t>
            </a:r>
          </a:p>
          <a:p>
            <a:pPr marL="457200" indent="-457200">
              <a:buFont typeface="+mj-lt"/>
              <a:buAutoNum type="arabicPeriod"/>
            </a:pPr>
            <a:r>
              <a:rPr lang="en-US" sz="2100" dirty="0" smtClean="0">
                <a:solidFill>
                  <a:schemeClr val="bg1">
                    <a:lumMod val="85000"/>
                  </a:schemeClr>
                </a:solidFill>
                <a:latin typeface="Chalkduster"/>
                <a:cs typeface="Chalkduster"/>
              </a:rPr>
              <a:t>Students will sign-in to their account and follow the instructions given by the teacher.</a:t>
            </a:r>
          </a:p>
          <a:p>
            <a:pPr marL="457200" indent="-457200">
              <a:buFont typeface="+mj-lt"/>
              <a:buAutoNum type="arabicPeriod"/>
            </a:pPr>
            <a:r>
              <a:rPr lang="en-US" sz="2100" dirty="0" smtClean="0">
                <a:solidFill>
                  <a:schemeClr val="bg1">
                    <a:lumMod val="85000"/>
                  </a:schemeClr>
                </a:solidFill>
                <a:latin typeface="Chalkduster"/>
                <a:cs typeface="Chalkduster"/>
              </a:rPr>
              <a:t>If students choose to not follow directions, they will get one warning. If students continue to not follow directions, they will put their </a:t>
            </a:r>
            <a:r>
              <a:rPr lang="en-US" sz="2100" dirty="0" err="1" smtClean="0">
                <a:solidFill>
                  <a:schemeClr val="bg1">
                    <a:lumMod val="85000"/>
                  </a:schemeClr>
                </a:solidFill>
                <a:latin typeface="Chalkduster"/>
                <a:cs typeface="Chalkduster"/>
              </a:rPr>
              <a:t>Chromebook</a:t>
            </a:r>
            <a:r>
              <a:rPr lang="en-US" sz="2100" dirty="0" smtClean="0">
                <a:solidFill>
                  <a:schemeClr val="bg1">
                    <a:lumMod val="85000"/>
                  </a:schemeClr>
                </a:solidFill>
                <a:latin typeface="Chalkduster"/>
                <a:cs typeface="Chalkduster"/>
              </a:rPr>
              <a:t> away and do their assignment on a piece of paper.</a:t>
            </a:r>
            <a:endParaRPr lang="en-US" sz="2100" dirty="0">
              <a:solidFill>
                <a:schemeClr val="bg1">
                  <a:lumMod val="85000"/>
                </a:schemeClr>
              </a:solidFill>
              <a:latin typeface="Chalkduster"/>
              <a:cs typeface="Chalkduster"/>
            </a:endParaRPr>
          </a:p>
        </p:txBody>
      </p:sp>
    </p:spTree>
    <p:extLst>
      <p:ext uri="{BB962C8B-B14F-4D97-AF65-F5344CB8AC3E}">
        <p14:creationId xmlns:p14="http://schemas.microsoft.com/office/powerpoint/2010/main" val="19949607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p:cNvSpPr/>
          <p:nvPr/>
        </p:nvSpPr>
        <p:spPr>
          <a:xfrm rot="5400000">
            <a:off x="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Triangle 2"/>
          <p:cNvSpPr/>
          <p:nvPr/>
        </p:nvSpPr>
        <p:spPr>
          <a:xfrm rot="10800000">
            <a:off x="914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Triangle 3"/>
          <p:cNvSpPr/>
          <p:nvPr/>
        </p:nvSpPr>
        <p:spPr>
          <a:xfrm rot="16200000">
            <a:off x="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7" name="Right Triangle 6"/>
          <p:cNvSpPr/>
          <p:nvPr/>
        </p:nvSpPr>
        <p:spPr>
          <a:xfrm rot="5400000">
            <a:off x="1828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rot="10800000">
            <a:off x="27432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Triangle 8"/>
          <p:cNvSpPr/>
          <p:nvPr/>
        </p:nvSpPr>
        <p:spPr>
          <a:xfrm rot="5400000">
            <a:off x="36576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Triangle 9"/>
          <p:cNvSpPr/>
          <p:nvPr/>
        </p:nvSpPr>
        <p:spPr>
          <a:xfrm rot="10800000">
            <a:off x="45720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Triangle 10"/>
          <p:cNvSpPr/>
          <p:nvPr/>
        </p:nvSpPr>
        <p:spPr>
          <a:xfrm rot="5400000">
            <a:off x="5486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Triangle 11"/>
          <p:cNvSpPr/>
          <p:nvPr/>
        </p:nvSpPr>
        <p:spPr>
          <a:xfrm rot="10800000">
            <a:off x="6400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Triangle 12"/>
          <p:cNvSpPr/>
          <p:nvPr/>
        </p:nvSpPr>
        <p:spPr>
          <a:xfrm>
            <a:off x="914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4" name="Right Triangle 13"/>
          <p:cNvSpPr/>
          <p:nvPr/>
        </p:nvSpPr>
        <p:spPr>
          <a:xfrm rot="16200000">
            <a:off x="1828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5" name="Right Triangle 14"/>
          <p:cNvSpPr/>
          <p:nvPr/>
        </p:nvSpPr>
        <p:spPr>
          <a:xfrm>
            <a:off x="27432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6" name="Right Triangle 15"/>
          <p:cNvSpPr/>
          <p:nvPr/>
        </p:nvSpPr>
        <p:spPr>
          <a:xfrm rot="16200000">
            <a:off x="36576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 name="Right Triangle 16"/>
          <p:cNvSpPr/>
          <p:nvPr/>
        </p:nvSpPr>
        <p:spPr>
          <a:xfrm>
            <a:off x="45720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 name="Right Triangle 17"/>
          <p:cNvSpPr/>
          <p:nvPr/>
        </p:nvSpPr>
        <p:spPr>
          <a:xfrm rot="16200000">
            <a:off x="5486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 name="Right Triangle 18"/>
          <p:cNvSpPr/>
          <p:nvPr/>
        </p:nvSpPr>
        <p:spPr>
          <a:xfrm>
            <a:off x="6400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0" name="Right Triangle 19"/>
          <p:cNvSpPr/>
          <p:nvPr/>
        </p:nvSpPr>
        <p:spPr>
          <a:xfrm rot="5400000">
            <a:off x="-1"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Triangle 20"/>
          <p:cNvSpPr/>
          <p:nvPr/>
        </p:nvSpPr>
        <p:spPr>
          <a:xfrm rot="10800000">
            <a:off x="914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Triangle 21"/>
          <p:cNvSpPr/>
          <p:nvPr/>
        </p:nvSpPr>
        <p:spPr>
          <a:xfrm rot="16200000">
            <a:off x="-1"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3" name="Right Triangle 22"/>
          <p:cNvSpPr/>
          <p:nvPr/>
        </p:nvSpPr>
        <p:spPr>
          <a:xfrm rot="5400000">
            <a:off x="1828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Triangle 23"/>
          <p:cNvSpPr/>
          <p:nvPr/>
        </p:nvSpPr>
        <p:spPr>
          <a:xfrm rot="10800000">
            <a:off x="27431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Triangle 24"/>
          <p:cNvSpPr/>
          <p:nvPr/>
        </p:nvSpPr>
        <p:spPr>
          <a:xfrm rot="5400000">
            <a:off x="36575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Triangle 25"/>
          <p:cNvSpPr/>
          <p:nvPr/>
        </p:nvSpPr>
        <p:spPr>
          <a:xfrm rot="10800000">
            <a:off x="45719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ight Triangle 26"/>
          <p:cNvSpPr/>
          <p:nvPr/>
        </p:nvSpPr>
        <p:spPr>
          <a:xfrm rot="5400000">
            <a:off x="5486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Triangle 27"/>
          <p:cNvSpPr/>
          <p:nvPr/>
        </p:nvSpPr>
        <p:spPr>
          <a:xfrm rot="10800000">
            <a:off x="6400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Triangle 28"/>
          <p:cNvSpPr/>
          <p:nvPr/>
        </p:nvSpPr>
        <p:spPr>
          <a:xfrm>
            <a:off x="9143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 name="Right Triangle 29"/>
          <p:cNvSpPr/>
          <p:nvPr/>
        </p:nvSpPr>
        <p:spPr>
          <a:xfrm rot="16200000">
            <a:off x="18287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 name="Right Triangle 30"/>
          <p:cNvSpPr/>
          <p:nvPr/>
        </p:nvSpPr>
        <p:spPr>
          <a:xfrm>
            <a:off x="27431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 name="Right Triangle 31"/>
          <p:cNvSpPr/>
          <p:nvPr/>
        </p:nvSpPr>
        <p:spPr>
          <a:xfrm rot="16200000">
            <a:off x="36575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 name="Right Triangle 32"/>
          <p:cNvSpPr/>
          <p:nvPr/>
        </p:nvSpPr>
        <p:spPr>
          <a:xfrm>
            <a:off x="45719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 name="Right Triangle 33"/>
          <p:cNvSpPr/>
          <p:nvPr/>
        </p:nvSpPr>
        <p:spPr>
          <a:xfrm rot="16200000">
            <a:off x="54863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 name="Right Triangle 34"/>
          <p:cNvSpPr/>
          <p:nvPr/>
        </p:nvSpPr>
        <p:spPr>
          <a:xfrm>
            <a:off x="64007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8" name="Right Triangle 177"/>
          <p:cNvSpPr/>
          <p:nvPr/>
        </p:nvSpPr>
        <p:spPr>
          <a:xfrm rot="5400000">
            <a:off x="-1"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ight Triangle 178"/>
          <p:cNvSpPr/>
          <p:nvPr/>
        </p:nvSpPr>
        <p:spPr>
          <a:xfrm rot="10800000">
            <a:off x="914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ight Triangle 179"/>
          <p:cNvSpPr/>
          <p:nvPr/>
        </p:nvSpPr>
        <p:spPr>
          <a:xfrm rot="16200000">
            <a:off x="-1"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1" name="Right Triangle 180"/>
          <p:cNvSpPr/>
          <p:nvPr/>
        </p:nvSpPr>
        <p:spPr>
          <a:xfrm rot="5400000">
            <a:off x="1828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ight Triangle 181"/>
          <p:cNvSpPr/>
          <p:nvPr/>
        </p:nvSpPr>
        <p:spPr>
          <a:xfrm rot="10800000">
            <a:off x="27431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ight Triangle 182"/>
          <p:cNvSpPr/>
          <p:nvPr/>
        </p:nvSpPr>
        <p:spPr>
          <a:xfrm rot="5400000">
            <a:off x="36575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ight Triangle 183"/>
          <p:cNvSpPr/>
          <p:nvPr/>
        </p:nvSpPr>
        <p:spPr>
          <a:xfrm rot="10800000">
            <a:off x="45719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ight Triangle 184"/>
          <p:cNvSpPr/>
          <p:nvPr/>
        </p:nvSpPr>
        <p:spPr>
          <a:xfrm rot="5400000">
            <a:off x="5486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ight Triangle 185"/>
          <p:cNvSpPr/>
          <p:nvPr/>
        </p:nvSpPr>
        <p:spPr>
          <a:xfrm rot="10800000">
            <a:off x="6400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ight Triangle 186"/>
          <p:cNvSpPr/>
          <p:nvPr/>
        </p:nvSpPr>
        <p:spPr>
          <a:xfrm>
            <a:off x="9143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8" name="Right Triangle 187"/>
          <p:cNvSpPr/>
          <p:nvPr/>
        </p:nvSpPr>
        <p:spPr>
          <a:xfrm rot="16200000">
            <a:off x="18287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9" name="Right Triangle 188"/>
          <p:cNvSpPr/>
          <p:nvPr/>
        </p:nvSpPr>
        <p:spPr>
          <a:xfrm>
            <a:off x="27431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0" name="Right Triangle 189"/>
          <p:cNvSpPr/>
          <p:nvPr/>
        </p:nvSpPr>
        <p:spPr>
          <a:xfrm rot="16200000">
            <a:off x="36575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1" name="Right Triangle 190"/>
          <p:cNvSpPr/>
          <p:nvPr/>
        </p:nvSpPr>
        <p:spPr>
          <a:xfrm>
            <a:off x="45719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2" name="Right Triangle 191"/>
          <p:cNvSpPr/>
          <p:nvPr/>
        </p:nvSpPr>
        <p:spPr>
          <a:xfrm rot="16200000">
            <a:off x="54863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3" name="Right Triangle 192"/>
          <p:cNvSpPr/>
          <p:nvPr/>
        </p:nvSpPr>
        <p:spPr>
          <a:xfrm>
            <a:off x="64007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4" name="Right Triangle 193"/>
          <p:cNvSpPr/>
          <p:nvPr/>
        </p:nvSpPr>
        <p:spPr>
          <a:xfrm rot="5400000">
            <a:off x="-2"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ight Triangle 194"/>
          <p:cNvSpPr/>
          <p:nvPr/>
        </p:nvSpPr>
        <p:spPr>
          <a:xfrm rot="10800000">
            <a:off x="914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ight Triangle 243"/>
          <p:cNvSpPr/>
          <p:nvPr/>
        </p:nvSpPr>
        <p:spPr>
          <a:xfrm rot="16200000">
            <a:off x="-2"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45" name="Right Triangle 244"/>
          <p:cNvSpPr/>
          <p:nvPr/>
        </p:nvSpPr>
        <p:spPr>
          <a:xfrm rot="5400000">
            <a:off x="1828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ight Triangle 245"/>
          <p:cNvSpPr/>
          <p:nvPr/>
        </p:nvSpPr>
        <p:spPr>
          <a:xfrm rot="10800000">
            <a:off x="27431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ight Triangle 246"/>
          <p:cNvSpPr/>
          <p:nvPr/>
        </p:nvSpPr>
        <p:spPr>
          <a:xfrm rot="5400000">
            <a:off x="36575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ight Triangle 247"/>
          <p:cNvSpPr/>
          <p:nvPr/>
        </p:nvSpPr>
        <p:spPr>
          <a:xfrm rot="10800000">
            <a:off x="45719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Right Triangle 248"/>
          <p:cNvSpPr/>
          <p:nvPr/>
        </p:nvSpPr>
        <p:spPr>
          <a:xfrm rot="5400000">
            <a:off x="5486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ight Triangle 249"/>
          <p:cNvSpPr/>
          <p:nvPr/>
        </p:nvSpPr>
        <p:spPr>
          <a:xfrm rot="10800000">
            <a:off x="6400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Right Triangle 250"/>
          <p:cNvSpPr/>
          <p:nvPr/>
        </p:nvSpPr>
        <p:spPr>
          <a:xfrm>
            <a:off x="9143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2" name="Right Triangle 251"/>
          <p:cNvSpPr/>
          <p:nvPr/>
        </p:nvSpPr>
        <p:spPr>
          <a:xfrm rot="16200000">
            <a:off x="18287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3" name="Right Triangle 252"/>
          <p:cNvSpPr/>
          <p:nvPr/>
        </p:nvSpPr>
        <p:spPr>
          <a:xfrm>
            <a:off x="27431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4" name="Right Triangle 253"/>
          <p:cNvSpPr/>
          <p:nvPr/>
        </p:nvSpPr>
        <p:spPr>
          <a:xfrm rot="16200000">
            <a:off x="36575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5" name="Right Triangle 254"/>
          <p:cNvSpPr/>
          <p:nvPr/>
        </p:nvSpPr>
        <p:spPr>
          <a:xfrm>
            <a:off x="45719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6" name="Right Triangle 255"/>
          <p:cNvSpPr/>
          <p:nvPr/>
        </p:nvSpPr>
        <p:spPr>
          <a:xfrm rot="16200000">
            <a:off x="54863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7" name="Right Triangle 256"/>
          <p:cNvSpPr/>
          <p:nvPr/>
        </p:nvSpPr>
        <p:spPr>
          <a:xfrm>
            <a:off x="64007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8" name="Right Triangle 257"/>
          <p:cNvSpPr/>
          <p:nvPr/>
        </p:nvSpPr>
        <p:spPr>
          <a:xfrm rot="5400000">
            <a:off x="-2"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ight Triangle 258"/>
          <p:cNvSpPr/>
          <p:nvPr/>
        </p:nvSpPr>
        <p:spPr>
          <a:xfrm rot="10800000">
            <a:off x="914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ight Triangle 259"/>
          <p:cNvSpPr/>
          <p:nvPr/>
        </p:nvSpPr>
        <p:spPr>
          <a:xfrm rot="16200000">
            <a:off x="-2"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1" name="Right Triangle 260"/>
          <p:cNvSpPr/>
          <p:nvPr/>
        </p:nvSpPr>
        <p:spPr>
          <a:xfrm rot="5400000">
            <a:off x="1828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ight Triangle 261"/>
          <p:cNvSpPr/>
          <p:nvPr/>
        </p:nvSpPr>
        <p:spPr>
          <a:xfrm rot="10800000">
            <a:off x="27431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ight Triangle 262"/>
          <p:cNvSpPr/>
          <p:nvPr/>
        </p:nvSpPr>
        <p:spPr>
          <a:xfrm rot="5400000">
            <a:off x="36575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ight Triangle 263"/>
          <p:cNvSpPr/>
          <p:nvPr/>
        </p:nvSpPr>
        <p:spPr>
          <a:xfrm rot="10800000">
            <a:off x="45719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ight Triangle 264"/>
          <p:cNvSpPr/>
          <p:nvPr/>
        </p:nvSpPr>
        <p:spPr>
          <a:xfrm rot="5400000">
            <a:off x="5486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ight Triangle 265"/>
          <p:cNvSpPr/>
          <p:nvPr/>
        </p:nvSpPr>
        <p:spPr>
          <a:xfrm rot="10800000">
            <a:off x="6400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Right Triangle 266"/>
          <p:cNvSpPr/>
          <p:nvPr/>
        </p:nvSpPr>
        <p:spPr>
          <a:xfrm>
            <a:off x="9143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8" name="Right Triangle 267"/>
          <p:cNvSpPr/>
          <p:nvPr/>
        </p:nvSpPr>
        <p:spPr>
          <a:xfrm rot="16200000">
            <a:off x="18287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9" name="Right Triangle 268"/>
          <p:cNvSpPr/>
          <p:nvPr/>
        </p:nvSpPr>
        <p:spPr>
          <a:xfrm>
            <a:off x="27431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0" name="Right Triangle 269"/>
          <p:cNvSpPr/>
          <p:nvPr/>
        </p:nvSpPr>
        <p:spPr>
          <a:xfrm rot="16200000">
            <a:off x="36575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1" name="Right Triangle 270"/>
          <p:cNvSpPr/>
          <p:nvPr/>
        </p:nvSpPr>
        <p:spPr>
          <a:xfrm>
            <a:off x="45719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2" name="Right Triangle 271"/>
          <p:cNvSpPr/>
          <p:nvPr/>
        </p:nvSpPr>
        <p:spPr>
          <a:xfrm rot="16200000">
            <a:off x="54863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3" name="Right Triangle 272"/>
          <p:cNvSpPr/>
          <p:nvPr/>
        </p:nvSpPr>
        <p:spPr>
          <a:xfrm>
            <a:off x="64007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4" name="Right Triangle 273"/>
          <p:cNvSpPr/>
          <p:nvPr/>
        </p:nvSpPr>
        <p:spPr>
          <a:xfrm rot="5400000">
            <a:off x="-3"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ight Triangle 274"/>
          <p:cNvSpPr/>
          <p:nvPr/>
        </p:nvSpPr>
        <p:spPr>
          <a:xfrm rot="10800000">
            <a:off x="914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ight Triangle 275"/>
          <p:cNvSpPr/>
          <p:nvPr/>
        </p:nvSpPr>
        <p:spPr>
          <a:xfrm rot="16200000">
            <a:off x="-3"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7" name="Right Triangle 276"/>
          <p:cNvSpPr/>
          <p:nvPr/>
        </p:nvSpPr>
        <p:spPr>
          <a:xfrm rot="5400000">
            <a:off x="1828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ight Triangle 277"/>
          <p:cNvSpPr/>
          <p:nvPr/>
        </p:nvSpPr>
        <p:spPr>
          <a:xfrm rot="10800000">
            <a:off x="27431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ight Triangle 278"/>
          <p:cNvSpPr/>
          <p:nvPr/>
        </p:nvSpPr>
        <p:spPr>
          <a:xfrm rot="5400000">
            <a:off x="36575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ight Triangle 279"/>
          <p:cNvSpPr/>
          <p:nvPr/>
        </p:nvSpPr>
        <p:spPr>
          <a:xfrm rot="10800000">
            <a:off x="45719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ight Triangle 280"/>
          <p:cNvSpPr/>
          <p:nvPr/>
        </p:nvSpPr>
        <p:spPr>
          <a:xfrm rot="5400000">
            <a:off x="5486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ight Triangle 281"/>
          <p:cNvSpPr/>
          <p:nvPr/>
        </p:nvSpPr>
        <p:spPr>
          <a:xfrm rot="10800000">
            <a:off x="6400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ight Triangle 282"/>
          <p:cNvSpPr/>
          <p:nvPr/>
        </p:nvSpPr>
        <p:spPr>
          <a:xfrm>
            <a:off x="9143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4" name="Right Triangle 283"/>
          <p:cNvSpPr/>
          <p:nvPr/>
        </p:nvSpPr>
        <p:spPr>
          <a:xfrm rot="16200000">
            <a:off x="18287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5" name="Right Triangle 284"/>
          <p:cNvSpPr/>
          <p:nvPr/>
        </p:nvSpPr>
        <p:spPr>
          <a:xfrm>
            <a:off x="27431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6" name="Right Triangle 285"/>
          <p:cNvSpPr/>
          <p:nvPr/>
        </p:nvSpPr>
        <p:spPr>
          <a:xfrm rot="16200000">
            <a:off x="36575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7" name="Right Triangle 286"/>
          <p:cNvSpPr/>
          <p:nvPr/>
        </p:nvSpPr>
        <p:spPr>
          <a:xfrm>
            <a:off x="45719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8" name="Right Triangle 287"/>
          <p:cNvSpPr/>
          <p:nvPr/>
        </p:nvSpPr>
        <p:spPr>
          <a:xfrm rot="16200000">
            <a:off x="54863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9" name="Right Triangle 288"/>
          <p:cNvSpPr/>
          <p:nvPr/>
        </p:nvSpPr>
        <p:spPr>
          <a:xfrm>
            <a:off x="64007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0" name="Right Triangle 289"/>
          <p:cNvSpPr/>
          <p:nvPr/>
        </p:nvSpPr>
        <p:spPr>
          <a:xfrm rot="5400000">
            <a:off x="-3"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ight Triangle 290"/>
          <p:cNvSpPr/>
          <p:nvPr/>
        </p:nvSpPr>
        <p:spPr>
          <a:xfrm rot="10800000">
            <a:off x="914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Right Triangle 291"/>
          <p:cNvSpPr/>
          <p:nvPr/>
        </p:nvSpPr>
        <p:spPr>
          <a:xfrm rot="16200000">
            <a:off x="-3"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3" name="Right Triangle 292"/>
          <p:cNvSpPr/>
          <p:nvPr/>
        </p:nvSpPr>
        <p:spPr>
          <a:xfrm rot="5400000">
            <a:off x="1828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4" name="Right Triangle 293"/>
          <p:cNvSpPr/>
          <p:nvPr/>
        </p:nvSpPr>
        <p:spPr>
          <a:xfrm rot="10800000">
            <a:off x="27431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Right Triangle 294"/>
          <p:cNvSpPr/>
          <p:nvPr/>
        </p:nvSpPr>
        <p:spPr>
          <a:xfrm rot="5400000">
            <a:off x="36575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Right Triangle 295"/>
          <p:cNvSpPr/>
          <p:nvPr/>
        </p:nvSpPr>
        <p:spPr>
          <a:xfrm rot="10800000">
            <a:off x="45719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Right Triangle 296"/>
          <p:cNvSpPr/>
          <p:nvPr/>
        </p:nvSpPr>
        <p:spPr>
          <a:xfrm rot="5400000">
            <a:off x="5486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Right Triangle 297"/>
          <p:cNvSpPr/>
          <p:nvPr/>
        </p:nvSpPr>
        <p:spPr>
          <a:xfrm rot="10800000">
            <a:off x="6400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9" name="Right Triangle 298"/>
          <p:cNvSpPr/>
          <p:nvPr/>
        </p:nvSpPr>
        <p:spPr>
          <a:xfrm>
            <a:off x="9143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0" name="Right Triangle 299"/>
          <p:cNvSpPr/>
          <p:nvPr/>
        </p:nvSpPr>
        <p:spPr>
          <a:xfrm rot="16200000">
            <a:off x="18287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1" name="Right Triangle 300"/>
          <p:cNvSpPr/>
          <p:nvPr/>
        </p:nvSpPr>
        <p:spPr>
          <a:xfrm>
            <a:off x="27431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2" name="Right Triangle 301"/>
          <p:cNvSpPr/>
          <p:nvPr/>
        </p:nvSpPr>
        <p:spPr>
          <a:xfrm rot="16200000">
            <a:off x="36575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3" name="Right Triangle 302"/>
          <p:cNvSpPr/>
          <p:nvPr/>
        </p:nvSpPr>
        <p:spPr>
          <a:xfrm>
            <a:off x="45719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4" name="Right Triangle 303"/>
          <p:cNvSpPr/>
          <p:nvPr/>
        </p:nvSpPr>
        <p:spPr>
          <a:xfrm rot="16200000">
            <a:off x="54863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5" name="Right Triangle 304"/>
          <p:cNvSpPr/>
          <p:nvPr/>
        </p:nvSpPr>
        <p:spPr>
          <a:xfrm>
            <a:off x="64007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6" name="Right Triangle 305"/>
          <p:cNvSpPr/>
          <p:nvPr/>
        </p:nvSpPr>
        <p:spPr>
          <a:xfrm rot="5400000">
            <a:off x="-4"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ight Triangle 306"/>
          <p:cNvSpPr/>
          <p:nvPr/>
        </p:nvSpPr>
        <p:spPr>
          <a:xfrm rot="10800000">
            <a:off x="914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Right Triangle 307"/>
          <p:cNvSpPr/>
          <p:nvPr/>
        </p:nvSpPr>
        <p:spPr>
          <a:xfrm rot="16200000">
            <a:off x="-4"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9" name="Right Triangle 308"/>
          <p:cNvSpPr/>
          <p:nvPr/>
        </p:nvSpPr>
        <p:spPr>
          <a:xfrm rot="5400000">
            <a:off x="1828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Right Triangle 309"/>
          <p:cNvSpPr/>
          <p:nvPr/>
        </p:nvSpPr>
        <p:spPr>
          <a:xfrm rot="10800000">
            <a:off x="27431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Right Triangle 310"/>
          <p:cNvSpPr/>
          <p:nvPr/>
        </p:nvSpPr>
        <p:spPr>
          <a:xfrm rot="5400000">
            <a:off x="36575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Right Triangle 311"/>
          <p:cNvSpPr/>
          <p:nvPr/>
        </p:nvSpPr>
        <p:spPr>
          <a:xfrm rot="10800000">
            <a:off x="45719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Right Triangle 312"/>
          <p:cNvSpPr/>
          <p:nvPr/>
        </p:nvSpPr>
        <p:spPr>
          <a:xfrm rot="5400000">
            <a:off x="5486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Right Triangle 313"/>
          <p:cNvSpPr/>
          <p:nvPr/>
        </p:nvSpPr>
        <p:spPr>
          <a:xfrm rot="10800000">
            <a:off x="6400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Right Triangle 314"/>
          <p:cNvSpPr/>
          <p:nvPr/>
        </p:nvSpPr>
        <p:spPr>
          <a:xfrm>
            <a:off x="9143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6" name="Right Triangle 315"/>
          <p:cNvSpPr/>
          <p:nvPr/>
        </p:nvSpPr>
        <p:spPr>
          <a:xfrm rot="16200000">
            <a:off x="18287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7" name="Right Triangle 316"/>
          <p:cNvSpPr/>
          <p:nvPr/>
        </p:nvSpPr>
        <p:spPr>
          <a:xfrm>
            <a:off x="27431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8" name="Right Triangle 317"/>
          <p:cNvSpPr/>
          <p:nvPr/>
        </p:nvSpPr>
        <p:spPr>
          <a:xfrm rot="16200000">
            <a:off x="36575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9" name="Right Triangle 318"/>
          <p:cNvSpPr/>
          <p:nvPr/>
        </p:nvSpPr>
        <p:spPr>
          <a:xfrm>
            <a:off x="45719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0" name="Right Triangle 319"/>
          <p:cNvSpPr/>
          <p:nvPr/>
        </p:nvSpPr>
        <p:spPr>
          <a:xfrm rot="16200000">
            <a:off x="54863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1" name="Right Triangle 320"/>
          <p:cNvSpPr/>
          <p:nvPr/>
        </p:nvSpPr>
        <p:spPr>
          <a:xfrm>
            <a:off x="64007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2" name="Right Triangle 321"/>
          <p:cNvSpPr/>
          <p:nvPr/>
        </p:nvSpPr>
        <p:spPr>
          <a:xfrm rot="5400000">
            <a:off x="-4"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3" name="Right Triangle 322"/>
          <p:cNvSpPr/>
          <p:nvPr/>
        </p:nvSpPr>
        <p:spPr>
          <a:xfrm rot="10800000">
            <a:off x="914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4" name="Right Triangle 323"/>
          <p:cNvSpPr/>
          <p:nvPr/>
        </p:nvSpPr>
        <p:spPr>
          <a:xfrm rot="16200000">
            <a:off x="-4"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5" name="Right Triangle 324"/>
          <p:cNvSpPr/>
          <p:nvPr/>
        </p:nvSpPr>
        <p:spPr>
          <a:xfrm rot="5400000">
            <a:off x="1828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Right Triangle 325"/>
          <p:cNvSpPr/>
          <p:nvPr/>
        </p:nvSpPr>
        <p:spPr>
          <a:xfrm rot="10800000">
            <a:off x="27431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Right Triangle 326"/>
          <p:cNvSpPr/>
          <p:nvPr/>
        </p:nvSpPr>
        <p:spPr>
          <a:xfrm rot="5400000">
            <a:off x="36575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Right Triangle 327"/>
          <p:cNvSpPr/>
          <p:nvPr/>
        </p:nvSpPr>
        <p:spPr>
          <a:xfrm rot="10800000">
            <a:off x="45719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Right Triangle 328"/>
          <p:cNvSpPr/>
          <p:nvPr/>
        </p:nvSpPr>
        <p:spPr>
          <a:xfrm rot="5400000">
            <a:off x="5486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0" name="Right Triangle 329"/>
          <p:cNvSpPr/>
          <p:nvPr/>
        </p:nvSpPr>
        <p:spPr>
          <a:xfrm rot="10800000">
            <a:off x="6400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ight Triangle 330"/>
          <p:cNvSpPr/>
          <p:nvPr/>
        </p:nvSpPr>
        <p:spPr>
          <a:xfrm>
            <a:off x="9143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2" name="Right Triangle 331"/>
          <p:cNvSpPr/>
          <p:nvPr/>
        </p:nvSpPr>
        <p:spPr>
          <a:xfrm rot="16200000">
            <a:off x="18287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3" name="Right Triangle 332"/>
          <p:cNvSpPr/>
          <p:nvPr/>
        </p:nvSpPr>
        <p:spPr>
          <a:xfrm>
            <a:off x="27431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4" name="Right Triangle 333"/>
          <p:cNvSpPr/>
          <p:nvPr/>
        </p:nvSpPr>
        <p:spPr>
          <a:xfrm rot="16200000">
            <a:off x="36575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5" name="Right Triangle 334"/>
          <p:cNvSpPr/>
          <p:nvPr/>
        </p:nvSpPr>
        <p:spPr>
          <a:xfrm>
            <a:off x="45719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6" name="Right Triangle 335"/>
          <p:cNvSpPr/>
          <p:nvPr/>
        </p:nvSpPr>
        <p:spPr>
          <a:xfrm rot="16200000">
            <a:off x="54863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7" name="Right Triangle 336"/>
          <p:cNvSpPr/>
          <p:nvPr/>
        </p:nvSpPr>
        <p:spPr>
          <a:xfrm>
            <a:off x="64007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8" name="Right Triangle 337"/>
          <p:cNvSpPr/>
          <p:nvPr/>
        </p:nvSpPr>
        <p:spPr>
          <a:xfrm rot="5400000">
            <a:off x="-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Right Triangle 338"/>
          <p:cNvSpPr/>
          <p:nvPr/>
        </p:nvSpPr>
        <p:spPr>
          <a:xfrm rot="10800000">
            <a:off x="914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Right Triangle 339"/>
          <p:cNvSpPr/>
          <p:nvPr/>
        </p:nvSpPr>
        <p:spPr>
          <a:xfrm rot="16200000">
            <a:off x="-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1" name="Right Triangle 340"/>
          <p:cNvSpPr/>
          <p:nvPr/>
        </p:nvSpPr>
        <p:spPr>
          <a:xfrm rot="5400000">
            <a:off x="1828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2" name="Right Triangle 341"/>
          <p:cNvSpPr/>
          <p:nvPr/>
        </p:nvSpPr>
        <p:spPr>
          <a:xfrm rot="10800000">
            <a:off x="27431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ight Triangle 342"/>
          <p:cNvSpPr/>
          <p:nvPr/>
        </p:nvSpPr>
        <p:spPr>
          <a:xfrm rot="5400000">
            <a:off x="36575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ight Triangle 343"/>
          <p:cNvSpPr/>
          <p:nvPr/>
        </p:nvSpPr>
        <p:spPr>
          <a:xfrm rot="10800000">
            <a:off x="45719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Right Triangle 344"/>
          <p:cNvSpPr/>
          <p:nvPr/>
        </p:nvSpPr>
        <p:spPr>
          <a:xfrm rot="5400000">
            <a:off x="5486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ight Triangle 345"/>
          <p:cNvSpPr/>
          <p:nvPr/>
        </p:nvSpPr>
        <p:spPr>
          <a:xfrm rot="10800000">
            <a:off x="6400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ight Triangle 346"/>
          <p:cNvSpPr/>
          <p:nvPr/>
        </p:nvSpPr>
        <p:spPr>
          <a:xfrm>
            <a:off x="9143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8" name="Right Triangle 347"/>
          <p:cNvSpPr/>
          <p:nvPr/>
        </p:nvSpPr>
        <p:spPr>
          <a:xfrm rot="16200000">
            <a:off x="18287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9" name="Right Triangle 348"/>
          <p:cNvSpPr/>
          <p:nvPr/>
        </p:nvSpPr>
        <p:spPr>
          <a:xfrm>
            <a:off x="27431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0" name="Right Triangle 349"/>
          <p:cNvSpPr/>
          <p:nvPr/>
        </p:nvSpPr>
        <p:spPr>
          <a:xfrm rot="16200000">
            <a:off x="36575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1" name="Right Triangle 350"/>
          <p:cNvSpPr/>
          <p:nvPr/>
        </p:nvSpPr>
        <p:spPr>
          <a:xfrm>
            <a:off x="45719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2" name="Right Triangle 351"/>
          <p:cNvSpPr/>
          <p:nvPr/>
        </p:nvSpPr>
        <p:spPr>
          <a:xfrm rot="16200000">
            <a:off x="54863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3" name="Right Triangle 352"/>
          <p:cNvSpPr/>
          <p:nvPr/>
        </p:nvSpPr>
        <p:spPr>
          <a:xfrm>
            <a:off x="64007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4" name="Right Triangle 353"/>
          <p:cNvSpPr/>
          <p:nvPr/>
        </p:nvSpPr>
        <p:spPr>
          <a:xfrm rot="5400000">
            <a:off x="-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Right Triangle 354"/>
          <p:cNvSpPr/>
          <p:nvPr/>
        </p:nvSpPr>
        <p:spPr>
          <a:xfrm rot="10800000">
            <a:off x="914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Right Triangle 355"/>
          <p:cNvSpPr/>
          <p:nvPr/>
        </p:nvSpPr>
        <p:spPr>
          <a:xfrm rot="16200000">
            <a:off x="-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7" name="Right Triangle 356"/>
          <p:cNvSpPr/>
          <p:nvPr/>
        </p:nvSpPr>
        <p:spPr>
          <a:xfrm rot="5400000">
            <a:off x="1828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ight Triangle 357"/>
          <p:cNvSpPr/>
          <p:nvPr/>
        </p:nvSpPr>
        <p:spPr>
          <a:xfrm rot="10800000">
            <a:off x="27431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9" name="Right Triangle 358"/>
          <p:cNvSpPr/>
          <p:nvPr/>
        </p:nvSpPr>
        <p:spPr>
          <a:xfrm rot="5400000">
            <a:off x="36575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ight Triangle 359"/>
          <p:cNvSpPr/>
          <p:nvPr/>
        </p:nvSpPr>
        <p:spPr>
          <a:xfrm rot="10800000">
            <a:off x="45719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Right Triangle 360"/>
          <p:cNvSpPr/>
          <p:nvPr/>
        </p:nvSpPr>
        <p:spPr>
          <a:xfrm rot="5400000">
            <a:off x="5486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ight Triangle 361"/>
          <p:cNvSpPr/>
          <p:nvPr/>
        </p:nvSpPr>
        <p:spPr>
          <a:xfrm rot="10800000">
            <a:off x="6400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Right Triangle 362"/>
          <p:cNvSpPr/>
          <p:nvPr/>
        </p:nvSpPr>
        <p:spPr>
          <a:xfrm>
            <a:off x="9143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4" name="Right Triangle 363"/>
          <p:cNvSpPr/>
          <p:nvPr/>
        </p:nvSpPr>
        <p:spPr>
          <a:xfrm rot="16200000">
            <a:off x="18287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5" name="Right Triangle 364"/>
          <p:cNvSpPr/>
          <p:nvPr/>
        </p:nvSpPr>
        <p:spPr>
          <a:xfrm>
            <a:off x="27431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6" name="Right Triangle 365"/>
          <p:cNvSpPr/>
          <p:nvPr/>
        </p:nvSpPr>
        <p:spPr>
          <a:xfrm rot="16200000">
            <a:off x="36575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7" name="Right Triangle 366"/>
          <p:cNvSpPr/>
          <p:nvPr/>
        </p:nvSpPr>
        <p:spPr>
          <a:xfrm>
            <a:off x="45719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8" name="Right Triangle 367"/>
          <p:cNvSpPr/>
          <p:nvPr/>
        </p:nvSpPr>
        <p:spPr>
          <a:xfrm rot="16200000">
            <a:off x="54863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9" name="Right Triangle 368"/>
          <p:cNvSpPr/>
          <p:nvPr/>
        </p:nvSpPr>
        <p:spPr>
          <a:xfrm>
            <a:off x="64007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grpSp>
        <p:nvGrpSpPr>
          <p:cNvPr id="197" name="Group 196"/>
          <p:cNvGrpSpPr/>
          <p:nvPr/>
        </p:nvGrpSpPr>
        <p:grpSpPr>
          <a:xfrm>
            <a:off x="-560544" y="340676"/>
            <a:ext cx="7692781" cy="9727102"/>
            <a:chOff x="-744181" y="56459"/>
            <a:chExt cx="9831039" cy="6855289"/>
          </a:xfrm>
        </p:grpSpPr>
        <p:pic>
          <p:nvPicPr>
            <p:cNvPr id="198" name="Picture 197"/>
            <p:cNvPicPr>
              <a:picLocks noChangeAspect="1"/>
            </p:cNvPicPr>
            <p:nvPr/>
          </p:nvPicPr>
          <p:blipFill>
            <a:blip r:embed="rId2"/>
            <a:stretch>
              <a:fillRect/>
            </a:stretch>
          </p:blipFill>
          <p:spPr>
            <a:xfrm>
              <a:off x="85211" y="56459"/>
              <a:ext cx="8539875" cy="6196170"/>
            </a:xfrm>
            <a:prstGeom prst="rect">
              <a:avLst/>
            </a:prstGeom>
          </p:spPr>
        </p:pic>
        <p:grpSp>
          <p:nvGrpSpPr>
            <p:cNvPr id="199" name="Group 198"/>
            <p:cNvGrpSpPr/>
            <p:nvPr/>
          </p:nvGrpSpPr>
          <p:grpSpPr>
            <a:xfrm>
              <a:off x="-744181" y="4327808"/>
              <a:ext cx="9831039" cy="2583940"/>
              <a:chOff x="-744181" y="4327808"/>
              <a:chExt cx="9831039" cy="2583940"/>
            </a:xfrm>
          </p:grpSpPr>
          <p:pic>
            <p:nvPicPr>
              <p:cNvPr id="200" name="Picture 199"/>
              <p:cNvPicPr>
                <a:picLocks noChangeAspect="1"/>
              </p:cNvPicPr>
              <p:nvPr/>
            </p:nvPicPr>
            <p:blipFill>
              <a:blip r:embed="rId3"/>
              <a:stretch>
                <a:fillRect/>
              </a:stretch>
            </p:blipFill>
            <p:spPr>
              <a:xfrm>
                <a:off x="6635237" y="4327808"/>
                <a:ext cx="2451621" cy="2458396"/>
              </a:xfrm>
              <a:prstGeom prst="rect">
                <a:avLst/>
              </a:prstGeom>
            </p:spPr>
          </p:pic>
          <p:pic>
            <p:nvPicPr>
              <p:cNvPr id="201" name="Picture 200"/>
              <p:cNvPicPr>
                <a:picLocks noChangeAspect="1"/>
              </p:cNvPicPr>
              <p:nvPr/>
            </p:nvPicPr>
            <p:blipFill>
              <a:blip r:embed="rId4"/>
              <a:stretch>
                <a:fillRect/>
              </a:stretch>
            </p:blipFill>
            <p:spPr>
              <a:xfrm>
                <a:off x="-744181" y="4349643"/>
                <a:ext cx="2812604" cy="2562105"/>
              </a:xfrm>
              <a:prstGeom prst="rect">
                <a:avLst/>
              </a:prstGeom>
            </p:spPr>
          </p:pic>
        </p:grpSp>
      </p:grpSp>
      <p:sp>
        <p:nvSpPr>
          <p:cNvPr id="6" name="TextBox 5"/>
          <p:cNvSpPr txBox="1"/>
          <p:nvPr/>
        </p:nvSpPr>
        <p:spPr>
          <a:xfrm>
            <a:off x="588603" y="761761"/>
            <a:ext cx="5812191" cy="5447645"/>
          </a:xfrm>
          <a:prstGeom prst="rect">
            <a:avLst/>
          </a:prstGeom>
          <a:noFill/>
        </p:spPr>
        <p:txBody>
          <a:bodyPr wrap="square" rtlCol="0">
            <a:spAutoFit/>
          </a:bodyPr>
          <a:lstStyle/>
          <a:p>
            <a:pPr algn="ctr"/>
            <a:r>
              <a:rPr lang="en-US" sz="2400" dirty="0" err="1" smtClean="0">
                <a:solidFill>
                  <a:schemeClr val="bg1">
                    <a:lumMod val="85000"/>
                  </a:schemeClr>
                </a:solidFill>
                <a:latin typeface="Chalkduster"/>
                <a:cs typeface="Chalkduster"/>
              </a:rPr>
              <a:t>iPad</a:t>
            </a:r>
            <a:r>
              <a:rPr lang="en-US" sz="2400" dirty="0" smtClean="0">
                <a:solidFill>
                  <a:schemeClr val="bg1">
                    <a:lumMod val="85000"/>
                  </a:schemeClr>
                </a:solidFill>
                <a:latin typeface="Chalkduster"/>
                <a:cs typeface="Chalkduster"/>
              </a:rPr>
              <a:t> Use Guidelines</a:t>
            </a:r>
          </a:p>
          <a:p>
            <a:pPr algn="ctr"/>
            <a:endParaRPr lang="en-US" sz="2400" dirty="0" smtClean="0">
              <a:solidFill>
                <a:schemeClr val="bg1">
                  <a:lumMod val="85000"/>
                </a:schemeClr>
              </a:solidFill>
              <a:latin typeface="Chalkduster"/>
              <a:cs typeface="Chalkduster"/>
            </a:endParaRPr>
          </a:p>
          <a:p>
            <a:pPr marL="457200" indent="-457200">
              <a:buFont typeface="+mj-lt"/>
              <a:buAutoNum type="arabicPeriod"/>
            </a:pPr>
            <a:r>
              <a:rPr lang="en-US" sz="2000" dirty="0" smtClean="0">
                <a:solidFill>
                  <a:schemeClr val="bg1">
                    <a:lumMod val="85000"/>
                  </a:schemeClr>
                </a:solidFill>
                <a:latin typeface="Chalkduster"/>
                <a:cs typeface="Chalkduster"/>
              </a:rPr>
              <a:t>Students will rinse their hands before using the </a:t>
            </a:r>
            <a:r>
              <a:rPr lang="en-US" sz="2000" dirty="0" err="1" smtClean="0">
                <a:solidFill>
                  <a:schemeClr val="bg1">
                    <a:lumMod val="85000"/>
                  </a:schemeClr>
                </a:solidFill>
                <a:latin typeface="Chalkduster"/>
                <a:cs typeface="Chalkduster"/>
              </a:rPr>
              <a:t>iPad</a:t>
            </a:r>
            <a:r>
              <a:rPr lang="en-US" sz="2000" dirty="0" smtClean="0">
                <a:solidFill>
                  <a:schemeClr val="bg1">
                    <a:lumMod val="85000"/>
                  </a:schemeClr>
                </a:solidFill>
                <a:latin typeface="Chalkduster"/>
                <a:cs typeface="Chalkduster"/>
              </a:rPr>
              <a:t>.</a:t>
            </a:r>
          </a:p>
          <a:p>
            <a:pPr marL="457200" indent="-457200">
              <a:buFont typeface="+mj-lt"/>
              <a:buAutoNum type="arabicPeriod"/>
            </a:pPr>
            <a:r>
              <a:rPr lang="en-US" sz="2000" dirty="0" smtClean="0">
                <a:solidFill>
                  <a:schemeClr val="bg1">
                    <a:lumMod val="85000"/>
                  </a:schemeClr>
                </a:solidFill>
                <a:latin typeface="Chalkduster"/>
                <a:cs typeface="Chalkduster"/>
              </a:rPr>
              <a:t>Students will work in a group to use the </a:t>
            </a:r>
            <a:r>
              <a:rPr lang="en-US" sz="2000" dirty="0" err="1" smtClean="0">
                <a:solidFill>
                  <a:schemeClr val="bg1">
                    <a:lumMod val="85000"/>
                  </a:schemeClr>
                </a:solidFill>
                <a:latin typeface="Chalkduster"/>
                <a:cs typeface="Chalkduster"/>
              </a:rPr>
              <a:t>iPads</a:t>
            </a:r>
            <a:r>
              <a:rPr lang="en-US" sz="2000" dirty="0" smtClean="0">
                <a:solidFill>
                  <a:schemeClr val="bg1">
                    <a:lumMod val="85000"/>
                  </a:schemeClr>
                </a:solidFill>
                <a:latin typeface="Chalkduster"/>
                <a:cs typeface="Chalkduster"/>
              </a:rPr>
              <a:t>. The teacher will determine who get </a:t>
            </a:r>
            <a:r>
              <a:rPr lang="en-US" sz="2000" dirty="0" err="1" smtClean="0">
                <a:solidFill>
                  <a:schemeClr val="bg1">
                    <a:lumMod val="85000"/>
                  </a:schemeClr>
                </a:solidFill>
                <a:latin typeface="Chalkduster"/>
                <a:cs typeface="Chalkduster"/>
              </a:rPr>
              <a:t>sto</a:t>
            </a:r>
            <a:r>
              <a:rPr lang="en-US" sz="2000" dirty="0" smtClean="0">
                <a:solidFill>
                  <a:schemeClr val="bg1">
                    <a:lumMod val="85000"/>
                  </a:schemeClr>
                </a:solidFill>
                <a:latin typeface="Chalkduster"/>
                <a:cs typeface="Chalkduster"/>
              </a:rPr>
              <a:t> start with using the </a:t>
            </a:r>
            <a:r>
              <a:rPr lang="en-US" sz="2000" dirty="0" err="1" smtClean="0">
                <a:solidFill>
                  <a:schemeClr val="bg1">
                    <a:lumMod val="85000"/>
                  </a:schemeClr>
                </a:solidFill>
                <a:latin typeface="Chalkduster"/>
                <a:cs typeface="Chalkduster"/>
              </a:rPr>
              <a:t>iPad</a:t>
            </a:r>
            <a:r>
              <a:rPr lang="en-US" sz="2000" dirty="0" smtClean="0">
                <a:solidFill>
                  <a:schemeClr val="bg1">
                    <a:lumMod val="85000"/>
                  </a:schemeClr>
                </a:solidFill>
                <a:latin typeface="Chalkduster"/>
                <a:cs typeface="Chalkduster"/>
              </a:rPr>
              <a:t>.</a:t>
            </a:r>
          </a:p>
          <a:p>
            <a:pPr marL="457200" indent="-457200">
              <a:buFont typeface="+mj-lt"/>
              <a:buAutoNum type="arabicPeriod"/>
            </a:pPr>
            <a:r>
              <a:rPr lang="en-US" sz="2000" dirty="0" smtClean="0">
                <a:solidFill>
                  <a:schemeClr val="bg1">
                    <a:lumMod val="85000"/>
                  </a:schemeClr>
                </a:solidFill>
                <a:latin typeface="Chalkduster"/>
                <a:cs typeface="Chalkduster"/>
              </a:rPr>
              <a:t>The students will always walk with the </a:t>
            </a:r>
            <a:r>
              <a:rPr lang="en-US" sz="2000" dirty="0" err="1" smtClean="0">
                <a:solidFill>
                  <a:schemeClr val="bg1">
                    <a:lumMod val="85000"/>
                  </a:schemeClr>
                </a:solidFill>
                <a:latin typeface="Chalkduster"/>
                <a:cs typeface="Chalkduster"/>
              </a:rPr>
              <a:t>iPad</a:t>
            </a:r>
            <a:r>
              <a:rPr lang="en-US" sz="2000" dirty="0" smtClean="0">
                <a:solidFill>
                  <a:schemeClr val="bg1">
                    <a:lumMod val="85000"/>
                  </a:schemeClr>
                </a:solidFill>
                <a:latin typeface="Chalkduster"/>
                <a:cs typeface="Chalkduster"/>
              </a:rPr>
              <a:t>.</a:t>
            </a:r>
          </a:p>
          <a:p>
            <a:pPr marL="457200" indent="-457200">
              <a:buFont typeface="+mj-lt"/>
              <a:buAutoNum type="arabicPeriod"/>
            </a:pPr>
            <a:r>
              <a:rPr lang="en-US" sz="2000" dirty="0" smtClean="0">
                <a:solidFill>
                  <a:schemeClr val="bg1">
                    <a:lumMod val="85000"/>
                  </a:schemeClr>
                </a:solidFill>
                <a:latin typeface="Chalkduster"/>
                <a:cs typeface="Chalkduster"/>
              </a:rPr>
              <a:t>If students choose to not follow directions, they will get one warning. If students continue to not follow directions, they will loose their opportunity to work with the </a:t>
            </a:r>
            <a:r>
              <a:rPr lang="en-US" sz="2000" dirty="0" err="1" smtClean="0">
                <a:solidFill>
                  <a:schemeClr val="bg1">
                    <a:lumMod val="85000"/>
                  </a:schemeClr>
                </a:solidFill>
                <a:latin typeface="Chalkduster"/>
                <a:cs typeface="Chalkduster"/>
              </a:rPr>
              <a:t>iPad</a:t>
            </a:r>
            <a:r>
              <a:rPr lang="en-US" sz="2000" dirty="0" smtClean="0">
                <a:solidFill>
                  <a:schemeClr val="bg1">
                    <a:lumMod val="85000"/>
                  </a:schemeClr>
                </a:solidFill>
                <a:latin typeface="Chalkduster"/>
                <a:cs typeface="Chalkduster"/>
              </a:rPr>
              <a:t> and do the assignment on a piece of paper.</a:t>
            </a:r>
            <a:endParaRPr lang="en-US" sz="2000" dirty="0">
              <a:solidFill>
                <a:schemeClr val="bg1">
                  <a:lumMod val="85000"/>
                </a:schemeClr>
              </a:solidFill>
              <a:latin typeface="Chalkduster"/>
              <a:cs typeface="Chalkduster"/>
            </a:endParaRPr>
          </a:p>
        </p:txBody>
      </p:sp>
    </p:spTree>
    <p:extLst>
      <p:ext uri="{BB962C8B-B14F-4D97-AF65-F5344CB8AC3E}">
        <p14:creationId xmlns:p14="http://schemas.microsoft.com/office/powerpoint/2010/main" val="25397255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p:cNvSpPr/>
          <p:nvPr/>
        </p:nvSpPr>
        <p:spPr>
          <a:xfrm rot="5400000">
            <a:off x="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ight Triangle 2"/>
          <p:cNvSpPr/>
          <p:nvPr/>
        </p:nvSpPr>
        <p:spPr>
          <a:xfrm rot="10800000">
            <a:off x="914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ight Triangle 3"/>
          <p:cNvSpPr/>
          <p:nvPr/>
        </p:nvSpPr>
        <p:spPr>
          <a:xfrm rot="16200000">
            <a:off x="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7" name="Right Triangle 6"/>
          <p:cNvSpPr/>
          <p:nvPr/>
        </p:nvSpPr>
        <p:spPr>
          <a:xfrm rot="5400000">
            <a:off x="1828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rot="10800000">
            <a:off x="27432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Triangle 8"/>
          <p:cNvSpPr/>
          <p:nvPr/>
        </p:nvSpPr>
        <p:spPr>
          <a:xfrm rot="5400000">
            <a:off x="36576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Triangle 9"/>
          <p:cNvSpPr/>
          <p:nvPr/>
        </p:nvSpPr>
        <p:spPr>
          <a:xfrm rot="10800000">
            <a:off x="45720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Triangle 10"/>
          <p:cNvSpPr/>
          <p:nvPr/>
        </p:nvSpPr>
        <p:spPr>
          <a:xfrm rot="5400000">
            <a:off x="54864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Triangle 11"/>
          <p:cNvSpPr/>
          <p:nvPr/>
        </p:nvSpPr>
        <p:spPr>
          <a:xfrm rot="10800000">
            <a:off x="6400800" y="0"/>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Triangle 12"/>
          <p:cNvSpPr/>
          <p:nvPr/>
        </p:nvSpPr>
        <p:spPr>
          <a:xfrm>
            <a:off x="914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4" name="Right Triangle 13"/>
          <p:cNvSpPr/>
          <p:nvPr/>
        </p:nvSpPr>
        <p:spPr>
          <a:xfrm rot="16200000">
            <a:off x="1828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5" name="Right Triangle 14"/>
          <p:cNvSpPr/>
          <p:nvPr/>
        </p:nvSpPr>
        <p:spPr>
          <a:xfrm>
            <a:off x="27432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6" name="Right Triangle 15"/>
          <p:cNvSpPr/>
          <p:nvPr/>
        </p:nvSpPr>
        <p:spPr>
          <a:xfrm rot="16200000">
            <a:off x="36576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 name="Right Triangle 16"/>
          <p:cNvSpPr/>
          <p:nvPr/>
        </p:nvSpPr>
        <p:spPr>
          <a:xfrm>
            <a:off x="45720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 name="Right Triangle 17"/>
          <p:cNvSpPr/>
          <p:nvPr/>
        </p:nvSpPr>
        <p:spPr>
          <a:xfrm rot="16200000">
            <a:off x="54864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 name="Right Triangle 18"/>
          <p:cNvSpPr/>
          <p:nvPr/>
        </p:nvSpPr>
        <p:spPr>
          <a:xfrm>
            <a:off x="6400800" y="-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0" name="Right Triangle 19"/>
          <p:cNvSpPr/>
          <p:nvPr/>
        </p:nvSpPr>
        <p:spPr>
          <a:xfrm rot="5400000">
            <a:off x="-1"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Triangle 20"/>
          <p:cNvSpPr/>
          <p:nvPr/>
        </p:nvSpPr>
        <p:spPr>
          <a:xfrm rot="10800000">
            <a:off x="914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Triangle 21"/>
          <p:cNvSpPr/>
          <p:nvPr/>
        </p:nvSpPr>
        <p:spPr>
          <a:xfrm rot="16200000">
            <a:off x="-1"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3" name="Right Triangle 22"/>
          <p:cNvSpPr/>
          <p:nvPr/>
        </p:nvSpPr>
        <p:spPr>
          <a:xfrm rot="5400000">
            <a:off x="1828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Triangle 23"/>
          <p:cNvSpPr/>
          <p:nvPr/>
        </p:nvSpPr>
        <p:spPr>
          <a:xfrm rot="10800000">
            <a:off x="27431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ight Triangle 24"/>
          <p:cNvSpPr/>
          <p:nvPr/>
        </p:nvSpPr>
        <p:spPr>
          <a:xfrm rot="5400000">
            <a:off x="36575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ight Triangle 25"/>
          <p:cNvSpPr/>
          <p:nvPr/>
        </p:nvSpPr>
        <p:spPr>
          <a:xfrm rot="10800000">
            <a:off x="45719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ight Triangle 26"/>
          <p:cNvSpPr/>
          <p:nvPr/>
        </p:nvSpPr>
        <p:spPr>
          <a:xfrm rot="5400000">
            <a:off x="54863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ight Triangle 27"/>
          <p:cNvSpPr/>
          <p:nvPr/>
        </p:nvSpPr>
        <p:spPr>
          <a:xfrm rot="10800000">
            <a:off x="6400799" y="9144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ight Triangle 28"/>
          <p:cNvSpPr/>
          <p:nvPr/>
        </p:nvSpPr>
        <p:spPr>
          <a:xfrm>
            <a:off x="9143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 name="Right Triangle 29"/>
          <p:cNvSpPr/>
          <p:nvPr/>
        </p:nvSpPr>
        <p:spPr>
          <a:xfrm rot="16200000">
            <a:off x="18287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 name="Right Triangle 30"/>
          <p:cNvSpPr/>
          <p:nvPr/>
        </p:nvSpPr>
        <p:spPr>
          <a:xfrm>
            <a:off x="2743199" y="91440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 name="Right Triangle 31"/>
          <p:cNvSpPr/>
          <p:nvPr/>
        </p:nvSpPr>
        <p:spPr>
          <a:xfrm rot="16200000">
            <a:off x="36575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 name="Right Triangle 32"/>
          <p:cNvSpPr/>
          <p:nvPr/>
        </p:nvSpPr>
        <p:spPr>
          <a:xfrm>
            <a:off x="45719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 name="Right Triangle 33"/>
          <p:cNvSpPr/>
          <p:nvPr/>
        </p:nvSpPr>
        <p:spPr>
          <a:xfrm rot="16200000">
            <a:off x="54863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 name="Right Triangle 34"/>
          <p:cNvSpPr/>
          <p:nvPr/>
        </p:nvSpPr>
        <p:spPr>
          <a:xfrm>
            <a:off x="6400799" y="9144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78" name="Right Triangle 177"/>
          <p:cNvSpPr/>
          <p:nvPr/>
        </p:nvSpPr>
        <p:spPr>
          <a:xfrm rot="5400000">
            <a:off x="-1"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ight Triangle 178"/>
          <p:cNvSpPr/>
          <p:nvPr/>
        </p:nvSpPr>
        <p:spPr>
          <a:xfrm rot="10800000">
            <a:off x="914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ight Triangle 179"/>
          <p:cNvSpPr/>
          <p:nvPr/>
        </p:nvSpPr>
        <p:spPr>
          <a:xfrm rot="16200000">
            <a:off x="-1"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1" name="Right Triangle 180"/>
          <p:cNvSpPr/>
          <p:nvPr/>
        </p:nvSpPr>
        <p:spPr>
          <a:xfrm rot="5400000">
            <a:off x="1828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ight Triangle 181"/>
          <p:cNvSpPr/>
          <p:nvPr/>
        </p:nvSpPr>
        <p:spPr>
          <a:xfrm rot="10800000">
            <a:off x="27431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Right Triangle 182"/>
          <p:cNvSpPr/>
          <p:nvPr/>
        </p:nvSpPr>
        <p:spPr>
          <a:xfrm rot="5400000">
            <a:off x="36575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ight Triangle 183"/>
          <p:cNvSpPr/>
          <p:nvPr/>
        </p:nvSpPr>
        <p:spPr>
          <a:xfrm rot="10800000">
            <a:off x="45719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ight Triangle 184"/>
          <p:cNvSpPr/>
          <p:nvPr/>
        </p:nvSpPr>
        <p:spPr>
          <a:xfrm rot="5400000">
            <a:off x="54863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ight Triangle 185"/>
          <p:cNvSpPr/>
          <p:nvPr/>
        </p:nvSpPr>
        <p:spPr>
          <a:xfrm rot="10800000">
            <a:off x="6400799" y="182242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ight Triangle 186"/>
          <p:cNvSpPr/>
          <p:nvPr/>
        </p:nvSpPr>
        <p:spPr>
          <a:xfrm>
            <a:off x="9143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8" name="Right Triangle 187"/>
          <p:cNvSpPr/>
          <p:nvPr/>
        </p:nvSpPr>
        <p:spPr>
          <a:xfrm rot="16200000">
            <a:off x="18287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89" name="Right Triangle 188"/>
          <p:cNvSpPr/>
          <p:nvPr/>
        </p:nvSpPr>
        <p:spPr>
          <a:xfrm>
            <a:off x="2743199" y="182242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0" name="Right Triangle 189"/>
          <p:cNvSpPr/>
          <p:nvPr/>
        </p:nvSpPr>
        <p:spPr>
          <a:xfrm rot="16200000">
            <a:off x="36575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1" name="Right Triangle 190"/>
          <p:cNvSpPr/>
          <p:nvPr/>
        </p:nvSpPr>
        <p:spPr>
          <a:xfrm>
            <a:off x="45719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2" name="Right Triangle 191"/>
          <p:cNvSpPr/>
          <p:nvPr/>
        </p:nvSpPr>
        <p:spPr>
          <a:xfrm rot="16200000">
            <a:off x="54863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3" name="Right Triangle 192"/>
          <p:cNvSpPr/>
          <p:nvPr/>
        </p:nvSpPr>
        <p:spPr>
          <a:xfrm>
            <a:off x="6400799" y="182242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194" name="Right Triangle 193"/>
          <p:cNvSpPr/>
          <p:nvPr/>
        </p:nvSpPr>
        <p:spPr>
          <a:xfrm rot="5400000">
            <a:off x="-2"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Right Triangle 194"/>
          <p:cNvSpPr/>
          <p:nvPr/>
        </p:nvSpPr>
        <p:spPr>
          <a:xfrm rot="10800000">
            <a:off x="914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ight Triangle 243"/>
          <p:cNvSpPr/>
          <p:nvPr/>
        </p:nvSpPr>
        <p:spPr>
          <a:xfrm rot="16200000">
            <a:off x="-2"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45" name="Right Triangle 244"/>
          <p:cNvSpPr/>
          <p:nvPr/>
        </p:nvSpPr>
        <p:spPr>
          <a:xfrm rot="5400000">
            <a:off x="1828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ight Triangle 245"/>
          <p:cNvSpPr/>
          <p:nvPr/>
        </p:nvSpPr>
        <p:spPr>
          <a:xfrm rot="10800000">
            <a:off x="27431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Right Triangle 246"/>
          <p:cNvSpPr/>
          <p:nvPr/>
        </p:nvSpPr>
        <p:spPr>
          <a:xfrm rot="5400000">
            <a:off x="36575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ight Triangle 247"/>
          <p:cNvSpPr/>
          <p:nvPr/>
        </p:nvSpPr>
        <p:spPr>
          <a:xfrm rot="10800000">
            <a:off x="45719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Right Triangle 248"/>
          <p:cNvSpPr/>
          <p:nvPr/>
        </p:nvSpPr>
        <p:spPr>
          <a:xfrm rot="5400000">
            <a:off x="54863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ight Triangle 249"/>
          <p:cNvSpPr/>
          <p:nvPr/>
        </p:nvSpPr>
        <p:spPr>
          <a:xfrm rot="10800000">
            <a:off x="6400798" y="27368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Right Triangle 250"/>
          <p:cNvSpPr/>
          <p:nvPr/>
        </p:nvSpPr>
        <p:spPr>
          <a:xfrm>
            <a:off x="9143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2" name="Right Triangle 251"/>
          <p:cNvSpPr/>
          <p:nvPr/>
        </p:nvSpPr>
        <p:spPr>
          <a:xfrm rot="16200000">
            <a:off x="18287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3" name="Right Triangle 252"/>
          <p:cNvSpPr/>
          <p:nvPr/>
        </p:nvSpPr>
        <p:spPr>
          <a:xfrm>
            <a:off x="2743198" y="273682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4" name="Right Triangle 253"/>
          <p:cNvSpPr/>
          <p:nvPr/>
        </p:nvSpPr>
        <p:spPr>
          <a:xfrm rot="16200000">
            <a:off x="36575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5" name="Right Triangle 254"/>
          <p:cNvSpPr/>
          <p:nvPr/>
        </p:nvSpPr>
        <p:spPr>
          <a:xfrm>
            <a:off x="45719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6" name="Right Triangle 255"/>
          <p:cNvSpPr/>
          <p:nvPr/>
        </p:nvSpPr>
        <p:spPr>
          <a:xfrm rot="16200000">
            <a:off x="54863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7" name="Right Triangle 256"/>
          <p:cNvSpPr/>
          <p:nvPr/>
        </p:nvSpPr>
        <p:spPr>
          <a:xfrm>
            <a:off x="6400798" y="27368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58" name="Right Triangle 257"/>
          <p:cNvSpPr/>
          <p:nvPr/>
        </p:nvSpPr>
        <p:spPr>
          <a:xfrm rot="5400000">
            <a:off x="-2"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Right Triangle 258"/>
          <p:cNvSpPr/>
          <p:nvPr/>
        </p:nvSpPr>
        <p:spPr>
          <a:xfrm rot="10800000">
            <a:off x="914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ight Triangle 259"/>
          <p:cNvSpPr/>
          <p:nvPr/>
        </p:nvSpPr>
        <p:spPr>
          <a:xfrm rot="16200000">
            <a:off x="-2"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1" name="Right Triangle 260"/>
          <p:cNvSpPr/>
          <p:nvPr/>
        </p:nvSpPr>
        <p:spPr>
          <a:xfrm rot="5400000">
            <a:off x="1828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Right Triangle 261"/>
          <p:cNvSpPr/>
          <p:nvPr/>
        </p:nvSpPr>
        <p:spPr>
          <a:xfrm rot="10800000">
            <a:off x="27431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ight Triangle 262"/>
          <p:cNvSpPr/>
          <p:nvPr/>
        </p:nvSpPr>
        <p:spPr>
          <a:xfrm rot="5400000">
            <a:off x="36575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ight Triangle 263"/>
          <p:cNvSpPr/>
          <p:nvPr/>
        </p:nvSpPr>
        <p:spPr>
          <a:xfrm rot="10800000">
            <a:off x="45719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Right Triangle 264"/>
          <p:cNvSpPr/>
          <p:nvPr/>
        </p:nvSpPr>
        <p:spPr>
          <a:xfrm rot="5400000">
            <a:off x="54863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ight Triangle 265"/>
          <p:cNvSpPr/>
          <p:nvPr/>
        </p:nvSpPr>
        <p:spPr>
          <a:xfrm rot="10800000">
            <a:off x="6400798" y="363358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Right Triangle 266"/>
          <p:cNvSpPr/>
          <p:nvPr/>
        </p:nvSpPr>
        <p:spPr>
          <a:xfrm>
            <a:off x="9143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8" name="Right Triangle 267"/>
          <p:cNvSpPr/>
          <p:nvPr/>
        </p:nvSpPr>
        <p:spPr>
          <a:xfrm rot="16200000">
            <a:off x="18287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69" name="Right Triangle 268"/>
          <p:cNvSpPr/>
          <p:nvPr/>
        </p:nvSpPr>
        <p:spPr>
          <a:xfrm>
            <a:off x="2743198" y="363358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0" name="Right Triangle 269"/>
          <p:cNvSpPr/>
          <p:nvPr/>
        </p:nvSpPr>
        <p:spPr>
          <a:xfrm rot="16200000">
            <a:off x="36575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1" name="Right Triangle 270"/>
          <p:cNvSpPr/>
          <p:nvPr/>
        </p:nvSpPr>
        <p:spPr>
          <a:xfrm>
            <a:off x="45719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2" name="Right Triangle 271"/>
          <p:cNvSpPr/>
          <p:nvPr/>
        </p:nvSpPr>
        <p:spPr>
          <a:xfrm rot="16200000">
            <a:off x="54863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3" name="Right Triangle 272"/>
          <p:cNvSpPr/>
          <p:nvPr/>
        </p:nvSpPr>
        <p:spPr>
          <a:xfrm>
            <a:off x="6400798" y="3633581"/>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4" name="Right Triangle 273"/>
          <p:cNvSpPr/>
          <p:nvPr/>
        </p:nvSpPr>
        <p:spPr>
          <a:xfrm rot="5400000">
            <a:off x="-3"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ight Triangle 274"/>
          <p:cNvSpPr/>
          <p:nvPr/>
        </p:nvSpPr>
        <p:spPr>
          <a:xfrm rot="10800000">
            <a:off x="914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Right Triangle 275"/>
          <p:cNvSpPr/>
          <p:nvPr/>
        </p:nvSpPr>
        <p:spPr>
          <a:xfrm rot="16200000">
            <a:off x="-3"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77" name="Right Triangle 276"/>
          <p:cNvSpPr/>
          <p:nvPr/>
        </p:nvSpPr>
        <p:spPr>
          <a:xfrm rot="5400000">
            <a:off x="1828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Right Triangle 277"/>
          <p:cNvSpPr/>
          <p:nvPr/>
        </p:nvSpPr>
        <p:spPr>
          <a:xfrm rot="10800000">
            <a:off x="27431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Right Triangle 278"/>
          <p:cNvSpPr/>
          <p:nvPr/>
        </p:nvSpPr>
        <p:spPr>
          <a:xfrm rot="5400000">
            <a:off x="36575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Right Triangle 279"/>
          <p:cNvSpPr/>
          <p:nvPr/>
        </p:nvSpPr>
        <p:spPr>
          <a:xfrm rot="10800000">
            <a:off x="45719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Right Triangle 280"/>
          <p:cNvSpPr/>
          <p:nvPr/>
        </p:nvSpPr>
        <p:spPr>
          <a:xfrm rot="5400000">
            <a:off x="54863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Right Triangle 281"/>
          <p:cNvSpPr/>
          <p:nvPr/>
        </p:nvSpPr>
        <p:spPr>
          <a:xfrm rot="10800000">
            <a:off x="6400797" y="454798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ight Triangle 282"/>
          <p:cNvSpPr/>
          <p:nvPr/>
        </p:nvSpPr>
        <p:spPr>
          <a:xfrm>
            <a:off x="9143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4" name="Right Triangle 283"/>
          <p:cNvSpPr/>
          <p:nvPr/>
        </p:nvSpPr>
        <p:spPr>
          <a:xfrm rot="16200000">
            <a:off x="18287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5" name="Right Triangle 284"/>
          <p:cNvSpPr/>
          <p:nvPr/>
        </p:nvSpPr>
        <p:spPr>
          <a:xfrm>
            <a:off x="2743197" y="454798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6" name="Right Triangle 285"/>
          <p:cNvSpPr/>
          <p:nvPr/>
        </p:nvSpPr>
        <p:spPr>
          <a:xfrm rot="16200000">
            <a:off x="36575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7" name="Right Triangle 286"/>
          <p:cNvSpPr/>
          <p:nvPr/>
        </p:nvSpPr>
        <p:spPr>
          <a:xfrm>
            <a:off x="45719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8" name="Right Triangle 287"/>
          <p:cNvSpPr/>
          <p:nvPr/>
        </p:nvSpPr>
        <p:spPr>
          <a:xfrm rot="16200000">
            <a:off x="54863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89" name="Right Triangle 288"/>
          <p:cNvSpPr/>
          <p:nvPr/>
        </p:nvSpPr>
        <p:spPr>
          <a:xfrm>
            <a:off x="6400797" y="4547983"/>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0" name="Right Triangle 289"/>
          <p:cNvSpPr/>
          <p:nvPr/>
        </p:nvSpPr>
        <p:spPr>
          <a:xfrm rot="5400000">
            <a:off x="-3"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ight Triangle 290"/>
          <p:cNvSpPr/>
          <p:nvPr/>
        </p:nvSpPr>
        <p:spPr>
          <a:xfrm rot="10800000">
            <a:off x="914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Right Triangle 291"/>
          <p:cNvSpPr/>
          <p:nvPr/>
        </p:nvSpPr>
        <p:spPr>
          <a:xfrm rot="16200000">
            <a:off x="-3"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293" name="Right Triangle 292"/>
          <p:cNvSpPr/>
          <p:nvPr/>
        </p:nvSpPr>
        <p:spPr>
          <a:xfrm rot="5400000">
            <a:off x="1828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4" name="Right Triangle 293"/>
          <p:cNvSpPr/>
          <p:nvPr/>
        </p:nvSpPr>
        <p:spPr>
          <a:xfrm rot="10800000">
            <a:off x="27431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Right Triangle 294"/>
          <p:cNvSpPr/>
          <p:nvPr/>
        </p:nvSpPr>
        <p:spPr>
          <a:xfrm rot="5400000">
            <a:off x="36575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Right Triangle 295"/>
          <p:cNvSpPr/>
          <p:nvPr/>
        </p:nvSpPr>
        <p:spPr>
          <a:xfrm rot="10800000">
            <a:off x="45719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Right Triangle 296"/>
          <p:cNvSpPr/>
          <p:nvPr/>
        </p:nvSpPr>
        <p:spPr>
          <a:xfrm rot="5400000">
            <a:off x="54863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Right Triangle 297"/>
          <p:cNvSpPr/>
          <p:nvPr/>
        </p:nvSpPr>
        <p:spPr>
          <a:xfrm rot="10800000">
            <a:off x="6400797" y="5456005"/>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9" name="Right Triangle 298"/>
          <p:cNvSpPr/>
          <p:nvPr/>
        </p:nvSpPr>
        <p:spPr>
          <a:xfrm>
            <a:off x="9143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0" name="Right Triangle 299"/>
          <p:cNvSpPr/>
          <p:nvPr/>
        </p:nvSpPr>
        <p:spPr>
          <a:xfrm rot="16200000">
            <a:off x="18287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1" name="Right Triangle 300"/>
          <p:cNvSpPr/>
          <p:nvPr/>
        </p:nvSpPr>
        <p:spPr>
          <a:xfrm>
            <a:off x="2743197" y="5456006"/>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2" name="Right Triangle 301"/>
          <p:cNvSpPr/>
          <p:nvPr/>
        </p:nvSpPr>
        <p:spPr>
          <a:xfrm rot="16200000">
            <a:off x="36575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3" name="Right Triangle 302"/>
          <p:cNvSpPr/>
          <p:nvPr/>
        </p:nvSpPr>
        <p:spPr>
          <a:xfrm>
            <a:off x="45719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4" name="Right Triangle 303"/>
          <p:cNvSpPr/>
          <p:nvPr/>
        </p:nvSpPr>
        <p:spPr>
          <a:xfrm rot="16200000">
            <a:off x="54863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5" name="Right Triangle 304"/>
          <p:cNvSpPr/>
          <p:nvPr/>
        </p:nvSpPr>
        <p:spPr>
          <a:xfrm>
            <a:off x="6400797" y="5456004"/>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6" name="Right Triangle 305"/>
          <p:cNvSpPr/>
          <p:nvPr/>
        </p:nvSpPr>
        <p:spPr>
          <a:xfrm rot="5400000">
            <a:off x="-4"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ight Triangle 306"/>
          <p:cNvSpPr/>
          <p:nvPr/>
        </p:nvSpPr>
        <p:spPr>
          <a:xfrm rot="10800000">
            <a:off x="914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8" name="Right Triangle 307"/>
          <p:cNvSpPr/>
          <p:nvPr/>
        </p:nvSpPr>
        <p:spPr>
          <a:xfrm rot="16200000">
            <a:off x="-4"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09" name="Right Triangle 308"/>
          <p:cNvSpPr/>
          <p:nvPr/>
        </p:nvSpPr>
        <p:spPr>
          <a:xfrm rot="5400000">
            <a:off x="1828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Right Triangle 309"/>
          <p:cNvSpPr/>
          <p:nvPr/>
        </p:nvSpPr>
        <p:spPr>
          <a:xfrm rot="10800000">
            <a:off x="27431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Right Triangle 310"/>
          <p:cNvSpPr/>
          <p:nvPr/>
        </p:nvSpPr>
        <p:spPr>
          <a:xfrm rot="5400000">
            <a:off x="36575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Right Triangle 311"/>
          <p:cNvSpPr/>
          <p:nvPr/>
        </p:nvSpPr>
        <p:spPr>
          <a:xfrm rot="10800000">
            <a:off x="45719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Right Triangle 312"/>
          <p:cNvSpPr/>
          <p:nvPr/>
        </p:nvSpPr>
        <p:spPr>
          <a:xfrm rot="5400000">
            <a:off x="54863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Right Triangle 313"/>
          <p:cNvSpPr/>
          <p:nvPr/>
        </p:nvSpPr>
        <p:spPr>
          <a:xfrm rot="10800000">
            <a:off x="6400796" y="6370407"/>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5" name="Right Triangle 314"/>
          <p:cNvSpPr/>
          <p:nvPr/>
        </p:nvSpPr>
        <p:spPr>
          <a:xfrm>
            <a:off x="9143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6" name="Right Triangle 315"/>
          <p:cNvSpPr/>
          <p:nvPr/>
        </p:nvSpPr>
        <p:spPr>
          <a:xfrm rot="16200000">
            <a:off x="18287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7" name="Right Triangle 316"/>
          <p:cNvSpPr/>
          <p:nvPr/>
        </p:nvSpPr>
        <p:spPr>
          <a:xfrm>
            <a:off x="2743196" y="6370408"/>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8" name="Right Triangle 317"/>
          <p:cNvSpPr/>
          <p:nvPr/>
        </p:nvSpPr>
        <p:spPr>
          <a:xfrm rot="16200000">
            <a:off x="36575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19" name="Right Triangle 318"/>
          <p:cNvSpPr/>
          <p:nvPr/>
        </p:nvSpPr>
        <p:spPr>
          <a:xfrm>
            <a:off x="45719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0" name="Right Triangle 319"/>
          <p:cNvSpPr/>
          <p:nvPr/>
        </p:nvSpPr>
        <p:spPr>
          <a:xfrm rot="16200000">
            <a:off x="54863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1" name="Right Triangle 320"/>
          <p:cNvSpPr/>
          <p:nvPr/>
        </p:nvSpPr>
        <p:spPr>
          <a:xfrm>
            <a:off x="6400796" y="6370406"/>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2" name="Right Triangle 321"/>
          <p:cNvSpPr/>
          <p:nvPr/>
        </p:nvSpPr>
        <p:spPr>
          <a:xfrm rot="5400000">
            <a:off x="-4"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3" name="Right Triangle 322"/>
          <p:cNvSpPr/>
          <p:nvPr/>
        </p:nvSpPr>
        <p:spPr>
          <a:xfrm rot="10800000">
            <a:off x="914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4" name="Right Triangle 323"/>
          <p:cNvSpPr/>
          <p:nvPr/>
        </p:nvSpPr>
        <p:spPr>
          <a:xfrm rot="16200000">
            <a:off x="-4"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25" name="Right Triangle 324"/>
          <p:cNvSpPr/>
          <p:nvPr/>
        </p:nvSpPr>
        <p:spPr>
          <a:xfrm rot="5400000">
            <a:off x="1828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Right Triangle 325"/>
          <p:cNvSpPr/>
          <p:nvPr/>
        </p:nvSpPr>
        <p:spPr>
          <a:xfrm rot="10800000">
            <a:off x="27431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Right Triangle 326"/>
          <p:cNvSpPr/>
          <p:nvPr/>
        </p:nvSpPr>
        <p:spPr>
          <a:xfrm rot="5400000">
            <a:off x="36575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Right Triangle 327"/>
          <p:cNvSpPr/>
          <p:nvPr/>
        </p:nvSpPr>
        <p:spPr>
          <a:xfrm rot="10800000">
            <a:off x="45719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Right Triangle 328"/>
          <p:cNvSpPr/>
          <p:nvPr/>
        </p:nvSpPr>
        <p:spPr>
          <a:xfrm rot="5400000">
            <a:off x="54863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0" name="Right Triangle 329"/>
          <p:cNvSpPr/>
          <p:nvPr/>
        </p:nvSpPr>
        <p:spPr>
          <a:xfrm rot="10800000">
            <a:off x="6400796" y="7269001"/>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ight Triangle 330"/>
          <p:cNvSpPr/>
          <p:nvPr/>
        </p:nvSpPr>
        <p:spPr>
          <a:xfrm>
            <a:off x="9143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2" name="Right Triangle 331"/>
          <p:cNvSpPr/>
          <p:nvPr/>
        </p:nvSpPr>
        <p:spPr>
          <a:xfrm rot="16200000">
            <a:off x="18287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3" name="Right Triangle 332"/>
          <p:cNvSpPr/>
          <p:nvPr/>
        </p:nvSpPr>
        <p:spPr>
          <a:xfrm>
            <a:off x="2743196" y="7269002"/>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4" name="Right Triangle 333"/>
          <p:cNvSpPr/>
          <p:nvPr/>
        </p:nvSpPr>
        <p:spPr>
          <a:xfrm rot="16200000">
            <a:off x="36575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5" name="Right Triangle 334"/>
          <p:cNvSpPr/>
          <p:nvPr/>
        </p:nvSpPr>
        <p:spPr>
          <a:xfrm>
            <a:off x="45719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6" name="Right Triangle 335"/>
          <p:cNvSpPr/>
          <p:nvPr/>
        </p:nvSpPr>
        <p:spPr>
          <a:xfrm rot="16200000">
            <a:off x="54863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7" name="Right Triangle 336"/>
          <p:cNvSpPr/>
          <p:nvPr/>
        </p:nvSpPr>
        <p:spPr>
          <a:xfrm>
            <a:off x="6400796" y="7269000"/>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38" name="Right Triangle 337"/>
          <p:cNvSpPr/>
          <p:nvPr/>
        </p:nvSpPr>
        <p:spPr>
          <a:xfrm rot="5400000">
            <a:off x="-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Right Triangle 338"/>
          <p:cNvSpPr/>
          <p:nvPr/>
        </p:nvSpPr>
        <p:spPr>
          <a:xfrm rot="10800000">
            <a:off x="914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Right Triangle 339"/>
          <p:cNvSpPr/>
          <p:nvPr/>
        </p:nvSpPr>
        <p:spPr>
          <a:xfrm rot="16200000">
            <a:off x="-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1" name="Right Triangle 340"/>
          <p:cNvSpPr/>
          <p:nvPr/>
        </p:nvSpPr>
        <p:spPr>
          <a:xfrm rot="5400000">
            <a:off x="1828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2" name="Right Triangle 341"/>
          <p:cNvSpPr/>
          <p:nvPr/>
        </p:nvSpPr>
        <p:spPr>
          <a:xfrm rot="10800000">
            <a:off x="27431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ight Triangle 342"/>
          <p:cNvSpPr/>
          <p:nvPr/>
        </p:nvSpPr>
        <p:spPr>
          <a:xfrm rot="5400000">
            <a:off x="36575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ight Triangle 343"/>
          <p:cNvSpPr/>
          <p:nvPr/>
        </p:nvSpPr>
        <p:spPr>
          <a:xfrm rot="10800000">
            <a:off x="45719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Right Triangle 344"/>
          <p:cNvSpPr/>
          <p:nvPr/>
        </p:nvSpPr>
        <p:spPr>
          <a:xfrm rot="5400000">
            <a:off x="54863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ight Triangle 345"/>
          <p:cNvSpPr/>
          <p:nvPr/>
        </p:nvSpPr>
        <p:spPr>
          <a:xfrm rot="10800000">
            <a:off x="6400795" y="818340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7" name="Right Triangle 346"/>
          <p:cNvSpPr/>
          <p:nvPr/>
        </p:nvSpPr>
        <p:spPr>
          <a:xfrm>
            <a:off x="9143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8" name="Right Triangle 347"/>
          <p:cNvSpPr/>
          <p:nvPr/>
        </p:nvSpPr>
        <p:spPr>
          <a:xfrm rot="16200000">
            <a:off x="18287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49" name="Right Triangle 348"/>
          <p:cNvSpPr/>
          <p:nvPr/>
        </p:nvSpPr>
        <p:spPr>
          <a:xfrm>
            <a:off x="2743195" y="818340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0" name="Right Triangle 349"/>
          <p:cNvSpPr/>
          <p:nvPr/>
        </p:nvSpPr>
        <p:spPr>
          <a:xfrm rot="16200000">
            <a:off x="36575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1" name="Right Triangle 350"/>
          <p:cNvSpPr/>
          <p:nvPr/>
        </p:nvSpPr>
        <p:spPr>
          <a:xfrm>
            <a:off x="45719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2" name="Right Triangle 351"/>
          <p:cNvSpPr/>
          <p:nvPr/>
        </p:nvSpPr>
        <p:spPr>
          <a:xfrm rot="16200000">
            <a:off x="54863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3" name="Right Triangle 352"/>
          <p:cNvSpPr/>
          <p:nvPr/>
        </p:nvSpPr>
        <p:spPr>
          <a:xfrm>
            <a:off x="6400795" y="8183402"/>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4" name="Right Triangle 353"/>
          <p:cNvSpPr/>
          <p:nvPr/>
        </p:nvSpPr>
        <p:spPr>
          <a:xfrm rot="5400000">
            <a:off x="-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5" name="Right Triangle 354"/>
          <p:cNvSpPr/>
          <p:nvPr/>
        </p:nvSpPr>
        <p:spPr>
          <a:xfrm rot="10800000">
            <a:off x="914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Right Triangle 355"/>
          <p:cNvSpPr/>
          <p:nvPr/>
        </p:nvSpPr>
        <p:spPr>
          <a:xfrm rot="16200000">
            <a:off x="-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57" name="Right Triangle 356"/>
          <p:cNvSpPr/>
          <p:nvPr/>
        </p:nvSpPr>
        <p:spPr>
          <a:xfrm rot="5400000">
            <a:off x="1828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ight Triangle 357"/>
          <p:cNvSpPr/>
          <p:nvPr/>
        </p:nvSpPr>
        <p:spPr>
          <a:xfrm rot="10800000">
            <a:off x="27431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9" name="Right Triangle 358"/>
          <p:cNvSpPr/>
          <p:nvPr/>
        </p:nvSpPr>
        <p:spPr>
          <a:xfrm rot="5400000">
            <a:off x="36575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ight Triangle 359"/>
          <p:cNvSpPr/>
          <p:nvPr/>
        </p:nvSpPr>
        <p:spPr>
          <a:xfrm rot="10800000">
            <a:off x="45719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1" name="Right Triangle 360"/>
          <p:cNvSpPr/>
          <p:nvPr/>
        </p:nvSpPr>
        <p:spPr>
          <a:xfrm rot="5400000">
            <a:off x="54863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ight Triangle 361"/>
          <p:cNvSpPr/>
          <p:nvPr/>
        </p:nvSpPr>
        <p:spPr>
          <a:xfrm rot="10800000">
            <a:off x="6400795" y="9091424"/>
            <a:ext cx="914400" cy="914400"/>
          </a:xfrm>
          <a:prstGeom prst="rtTriangle">
            <a:avLst/>
          </a:prstGeom>
          <a:solidFill>
            <a:srgbClr val="B3B3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Right Triangle 362"/>
          <p:cNvSpPr/>
          <p:nvPr/>
        </p:nvSpPr>
        <p:spPr>
          <a:xfrm>
            <a:off x="9143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4" name="Right Triangle 363"/>
          <p:cNvSpPr/>
          <p:nvPr/>
        </p:nvSpPr>
        <p:spPr>
          <a:xfrm rot="16200000">
            <a:off x="18287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5" name="Right Triangle 364"/>
          <p:cNvSpPr/>
          <p:nvPr/>
        </p:nvSpPr>
        <p:spPr>
          <a:xfrm>
            <a:off x="2743195" y="9091425"/>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6" name="Right Triangle 365"/>
          <p:cNvSpPr/>
          <p:nvPr/>
        </p:nvSpPr>
        <p:spPr>
          <a:xfrm rot="16200000">
            <a:off x="36575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7" name="Right Triangle 366"/>
          <p:cNvSpPr/>
          <p:nvPr/>
        </p:nvSpPr>
        <p:spPr>
          <a:xfrm>
            <a:off x="45719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8" name="Right Triangle 367"/>
          <p:cNvSpPr/>
          <p:nvPr/>
        </p:nvSpPr>
        <p:spPr>
          <a:xfrm rot="16200000">
            <a:off x="54863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sp>
        <p:nvSpPr>
          <p:cNvPr id="369" name="Right Triangle 368"/>
          <p:cNvSpPr/>
          <p:nvPr/>
        </p:nvSpPr>
        <p:spPr>
          <a:xfrm>
            <a:off x="6400795" y="9091423"/>
            <a:ext cx="914400" cy="914400"/>
          </a:xfrm>
          <a:prstGeom prst="rtTriangle">
            <a:avLst/>
          </a:prstGeom>
          <a:solidFill>
            <a:srgbClr val="FFFF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CCFF"/>
              </a:solidFill>
            </a:endParaRPr>
          </a:p>
        </p:txBody>
      </p:sp>
      <p:grpSp>
        <p:nvGrpSpPr>
          <p:cNvPr id="197" name="Group 196"/>
          <p:cNvGrpSpPr/>
          <p:nvPr/>
        </p:nvGrpSpPr>
        <p:grpSpPr>
          <a:xfrm>
            <a:off x="-560544" y="340676"/>
            <a:ext cx="7692781" cy="9727102"/>
            <a:chOff x="-744181" y="56459"/>
            <a:chExt cx="9831039" cy="6855289"/>
          </a:xfrm>
        </p:grpSpPr>
        <p:pic>
          <p:nvPicPr>
            <p:cNvPr id="198" name="Picture 197"/>
            <p:cNvPicPr>
              <a:picLocks noChangeAspect="1"/>
            </p:cNvPicPr>
            <p:nvPr/>
          </p:nvPicPr>
          <p:blipFill>
            <a:blip r:embed="rId2"/>
            <a:stretch>
              <a:fillRect/>
            </a:stretch>
          </p:blipFill>
          <p:spPr>
            <a:xfrm>
              <a:off x="85211" y="56459"/>
              <a:ext cx="8539875" cy="6196170"/>
            </a:xfrm>
            <a:prstGeom prst="rect">
              <a:avLst/>
            </a:prstGeom>
          </p:spPr>
        </p:pic>
        <p:grpSp>
          <p:nvGrpSpPr>
            <p:cNvPr id="199" name="Group 198"/>
            <p:cNvGrpSpPr/>
            <p:nvPr/>
          </p:nvGrpSpPr>
          <p:grpSpPr>
            <a:xfrm>
              <a:off x="-744181" y="4327808"/>
              <a:ext cx="9831039" cy="2583940"/>
              <a:chOff x="-744181" y="4327808"/>
              <a:chExt cx="9831039" cy="2583940"/>
            </a:xfrm>
          </p:grpSpPr>
          <p:pic>
            <p:nvPicPr>
              <p:cNvPr id="200" name="Picture 199"/>
              <p:cNvPicPr>
                <a:picLocks noChangeAspect="1"/>
              </p:cNvPicPr>
              <p:nvPr/>
            </p:nvPicPr>
            <p:blipFill>
              <a:blip r:embed="rId3"/>
              <a:stretch>
                <a:fillRect/>
              </a:stretch>
            </p:blipFill>
            <p:spPr>
              <a:xfrm>
                <a:off x="6635237" y="4327808"/>
                <a:ext cx="2451621" cy="2458396"/>
              </a:xfrm>
              <a:prstGeom prst="rect">
                <a:avLst/>
              </a:prstGeom>
            </p:spPr>
          </p:pic>
          <p:pic>
            <p:nvPicPr>
              <p:cNvPr id="201" name="Picture 200"/>
              <p:cNvPicPr>
                <a:picLocks noChangeAspect="1"/>
              </p:cNvPicPr>
              <p:nvPr/>
            </p:nvPicPr>
            <p:blipFill>
              <a:blip r:embed="rId4"/>
              <a:stretch>
                <a:fillRect/>
              </a:stretch>
            </p:blipFill>
            <p:spPr>
              <a:xfrm>
                <a:off x="-744181" y="4349643"/>
                <a:ext cx="2812604" cy="2562105"/>
              </a:xfrm>
              <a:prstGeom prst="rect">
                <a:avLst/>
              </a:prstGeom>
            </p:spPr>
          </p:pic>
        </p:grpSp>
      </p:grpSp>
      <p:sp>
        <p:nvSpPr>
          <p:cNvPr id="6" name="TextBox 5"/>
          <p:cNvSpPr txBox="1"/>
          <p:nvPr/>
        </p:nvSpPr>
        <p:spPr>
          <a:xfrm>
            <a:off x="588603" y="761761"/>
            <a:ext cx="5812191" cy="5139869"/>
          </a:xfrm>
          <a:prstGeom prst="rect">
            <a:avLst/>
          </a:prstGeom>
          <a:noFill/>
        </p:spPr>
        <p:txBody>
          <a:bodyPr wrap="square" rtlCol="0">
            <a:spAutoFit/>
          </a:bodyPr>
          <a:lstStyle/>
          <a:p>
            <a:pPr algn="ctr"/>
            <a:r>
              <a:rPr lang="en-US" sz="2400" dirty="0" err="1" smtClean="0">
                <a:solidFill>
                  <a:schemeClr val="bg1">
                    <a:lumMod val="85000"/>
                  </a:schemeClr>
                </a:solidFill>
                <a:latin typeface="Chalkduster"/>
                <a:cs typeface="Chalkduster"/>
              </a:rPr>
              <a:t>MimioVote</a:t>
            </a:r>
            <a:r>
              <a:rPr lang="en-US" sz="2400" dirty="0" smtClean="0">
                <a:solidFill>
                  <a:schemeClr val="bg1">
                    <a:lumMod val="85000"/>
                  </a:schemeClr>
                </a:solidFill>
                <a:latin typeface="Chalkduster"/>
                <a:cs typeface="Chalkduster"/>
              </a:rPr>
              <a:t> Use Guidelines</a:t>
            </a:r>
          </a:p>
          <a:p>
            <a:pPr algn="ctr"/>
            <a:endParaRPr lang="en-US" sz="2400" dirty="0" smtClean="0">
              <a:solidFill>
                <a:schemeClr val="bg1">
                  <a:lumMod val="85000"/>
                </a:schemeClr>
              </a:solidFill>
              <a:latin typeface="Chalkduster"/>
              <a:cs typeface="Chalkduster"/>
            </a:endParaRPr>
          </a:p>
          <a:p>
            <a:pPr marL="457200" indent="-457200">
              <a:buFont typeface="+mj-lt"/>
              <a:buAutoNum type="arabicPeriod"/>
            </a:pPr>
            <a:r>
              <a:rPr lang="en-US" sz="2000" dirty="0" smtClean="0">
                <a:solidFill>
                  <a:schemeClr val="bg1">
                    <a:lumMod val="85000"/>
                  </a:schemeClr>
                </a:solidFill>
                <a:latin typeface="Chalkduster"/>
                <a:cs typeface="Chalkduster"/>
              </a:rPr>
              <a:t>Students will stand in line to get their </a:t>
            </a:r>
            <a:r>
              <a:rPr lang="en-US" sz="2000" dirty="0" err="1" smtClean="0">
                <a:solidFill>
                  <a:schemeClr val="bg1">
                    <a:lumMod val="85000"/>
                  </a:schemeClr>
                </a:solidFill>
                <a:latin typeface="Chalkduster"/>
                <a:cs typeface="Chalkduster"/>
              </a:rPr>
              <a:t>MimioVote</a:t>
            </a:r>
            <a:r>
              <a:rPr lang="en-US" sz="2000" dirty="0" smtClean="0">
                <a:solidFill>
                  <a:schemeClr val="bg1">
                    <a:lumMod val="85000"/>
                  </a:schemeClr>
                </a:solidFill>
                <a:latin typeface="Chalkduster"/>
                <a:cs typeface="Chalkduster"/>
              </a:rPr>
              <a:t>.</a:t>
            </a:r>
          </a:p>
          <a:p>
            <a:pPr marL="457200" indent="-457200">
              <a:buFont typeface="+mj-lt"/>
              <a:buAutoNum type="arabicPeriod"/>
            </a:pPr>
            <a:r>
              <a:rPr lang="en-US" sz="2000" dirty="0" smtClean="0">
                <a:solidFill>
                  <a:schemeClr val="bg1">
                    <a:lumMod val="85000"/>
                  </a:schemeClr>
                </a:solidFill>
                <a:latin typeface="Chalkduster"/>
                <a:cs typeface="Chalkduster"/>
              </a:rPr>
              <a:t>Students will place their </a:t>
            </a:r>
            <a:r>
              <a:rPr lang="en-US" sz="2000" dirty="0" err="1" smtClean="0">
                <a:solidFill>
                  <a:schemeClr val="bg1">
                    <a:lumMod val="85000"/>
                  </a:schemeClr>
                </a:solidFill>
                <a:latin typeface="Chalkduster"/>
                <a:cs typeface="Chalkduster"/>
              </a:rPr>
              <a:t>MimioVote</a:t>
            </a:r>
            <a:r>
              <a:rPr lang="en-US" sz="2000" dirty="0" smtClean="0">
                <a:solidFill>
                  <a:schemeClr val="bg1">
                    <a:lumMod val="85000"/>
                  </a:schemeClr>
                </a:solidFill>
                <a:latin typeface="Chalkduster"/>
                <a:cs typeface="Chalkduster"/>
              </a:rPr>
              <a:t> on their desk when not in use.</a:t>
            </a:r>
          </a:p>
          <a:p>
            <a:pPr marL="457200" indent="-457200">
              <a:buFont typeface="+mj-lt"/>
              <a:buAutoNum type="arabicPeriod"/>
            </a:pPr>
            <a:r>
              <a:rPr lang="en-US" sz="2000" dirty="0" smtClean="0">
                <a:solidFill>
                  <a:schemeClr val="bg1">
                    <a:lumMod val="85000"/>
                  </a:schemeClr>
                </a:solidFill>
                <a:latin typeface="Chalkduster"/>
                <a:cs typeface="Chalkduster"/>
              </a:rPr>
              <a:t>Students will only press the answer options once when there is a question to answer.</a:t>
            </a:r>
          </a:p>
          <a:p>
            <a:pPr marL="457200" indent="-457200">
              <a:buFont typeface="+mj-lt"/>
              <a:buAutoNum type="arabicPeriod"/>
            </a:pPr>
            <a:r>
              <a:rPr lang="en-US" sz="2000" dirty="0" smtClean="0">
                <a:solidFill>
                  <a:schemeClr val="bg1">
                    <a:lumMod val="85000"/>
                  </a:schemeClr>
                </a:solidFill>
                <a:latin typeface="Chalkduster"/>
                <a:cs typeface="Chalkduster"/>
              </a:rPr>
              <a:t>If students choose to not follow directions, they will get one warning. If students continue to not follow directions, they will loose their opportunity to work with the </a:t>
            </a:r>
            <a:r>
              <a:rPr lang="en-US" sz="2000" dirty="0" err="1" smtClean="0">
                <a:solidFill>
                  <a:schemeClr val="bg1">
                    <a:lumMod val="85000"/>
                  </a:schemeClr>
                </a:solidFill>
                <a:latin typeface="Chalkduster"/>
                <a:cs typeface="Chalkduster"/>
              </a:rPr>
              <a:t>MimioVote</a:t>
            </a:r>
            <a:r>
              <a:rPr lang="en-US" sz="2000" dirty="0" smtClean="0">
                <a:solidFill>
                  <a:schemeClr val="bg1">
                    <a:lumMod val="85000"/>
                  </a:schemeClr>
                </a:solidFill>
                <a:latin typeface="Chalkduster"/>
                <a:cs typeface="Chalkduster"/>
              </a:rPr>
              <a:t> and do the assignment on a piece of paper.</a:t>
            </a:r>
            <a:endParaRPr lang="en-US" sz="2000" dirty="0">
              <a:solidFill>
                <a:schemeClr val="bg1">
                  <a:lumMod val="85000"/>
                </a:schemeClr>
              </a:solidFill>
              <a:latin typeface="Chalkduster"/>
              <a:cs typeface="Chalkduster"/>
            </a:endParaRPr>
          </a:p>
        </p:txBody>
      </p:sp>
    </p:spTree>
    <p:extLst>
      <p:ext uri="{BB962C8B-B14F-4D97-AF65-F5344CB8AC3E}">
        <p14:creationId xmlns:p14="http://schemas.microsoft.com/office/powerpoint/2010/main" val="18647006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489" y="315036"/>
            <a:ext cx="6312227" cy="3077766"/>
          </a:xfrm>
          <a:prstGeom prst="rect">
            <a:avLst/>
          </a:prstGeom>
        </p:spPr>
        <p:txBody>
          <a:bodyPr wrap="square">
            <a:spAutoFit/>
          </a:bodyPr>
          <a:lstStyle/>
          <a:p>
            <a:pPr algn="ctr"/>
            <a:r>
              <a:rPr lang="en-US" sz="2400" dirty="0">
                <a:latin typeface="Marker Felt"/>
                <a:cs typeface="Marker Felt"/>
              </a:rPr>
              <a:t>Parent Technology Permissions Form</a:t>
            </a:r>
          </a:p>
          <a:p>
            <a:pPr algn="ctr"/>
            <a:endParaRPr lang="en-US" dirty="0">
              <a:latin typeface="Marker Felt"/>
              <a:cs typeface="Marker Felt"/>
            </a:endParaRPr>
          </a:p>
          <a:p>
            <a:r>
              <a:rPr lang="en-US" sz="1900" dirty="0">
                <a:latin typeface="Marker Felt"/>
                <a:cs typeface="Marker Felt"/>
              </a:rPr>
              <a:t>During your child’s time in fourth grade, an understanding of technology will be an essential part of their learning. Your child will have the opportunity to share their success as they </a:t>
            </a:r>
            <a:r>
              <a:rPr lang="en-US" sz="1900" dirty="0" smtClean="0">
                <a:latin typeface="Marker Felt"/>
                <a:cs typeface="Marker Felt"/>
              </a:rPr>
              <a:t>learn how to use innovative technology.  </a:t>
            </a:r>
            <a:r>
              <a:rPr lang="en-US" sz="1900" dirty="0">
                <a:latin typeface="Marker Felt"/>
                <a:cs typeface="Marker Felt"/>
              </a:rPr>
              <a:t>Your child’s security and safety is my top priority</a:t>
            </a:r>
            <a:r>
              <a:rPr lang="en-US" sz="1900" dirty="0" smtClean="0">
                <a:latin typeface="Marker Felt"/>
                <a:cs typeface="Marker Felt"/>
              </a:rPr>
              <a:t>. </a:t>
            </a:r>
            <a:r>
              <a:rPr lang="en-US" sz="1900" dirty="0">
                <a:latin typeface="Marker Felt"/>
                <a:cs typeface="Marker Felt"/>
              </a:rPr>
              <a:t>Please take time to review the following permissions for your child. Please fill the box(</a:t>
            </a:r>
            <a:r>
              <a:rPr lang="en-US" sz="1900" dirty="0" err="1">
                <a:latin typeface="Marker Felt"/>
                <a:cs typeface="Marker Felt"/>
              </a:rPr>
              <a:t>es</a:t>
            </a:r>
            <a:r>
              <a:rPr lang="en-US" sz="1900" dirty="0">
                <a:latin typeface="Marker Felt"/>
                <a:cs typeface="Marker Felt"/>
              </a:rPr>
              <a:t>) that you agree to for your child’s educational experience this upcoming year.</a:t>
            </a:r>
          </a:p>
        </p:txBody>
      </p:sp>
      <p:sp>
        <p:nvSpPr>
          <p:cNvPr id="3" name="Rectangle 2"/>
          <p:cNvSpPr/>
          <p:nvPr/>
        </p:nvSpPr>
        <p:spPr>
          <a:xfrm>
            <a:off x="444689" y="3426662"/>
            <a:ext cx="6065626" cy="5355313"/>
          </a:xfrm>
          <a:prstGeom prst="rect">
            <a:avLst/>
          </a:prstGeom>
        </p:spPr>
        <p:txBody>
          <a:bodyPr wrap="square">
            <a:spAutoFit/>
          </a:bodyPr>
          <a:lstStyle/>
          <a:p>
            <a:pPr marL="285750" indent="-285750">
              <a:buFont typeface="Wingdings" charset="2"/>
              <a:buChar char="q"/>
            </a:pPr>
            <a:r>
              <a:rPr lang="en-US" dirty="0" smtClean="0">
                <a:latin typeface="Marker Felt"/>
                <a:cs typeface="Marker Felt"/>
              </a:rPr>
              <a:t>I grant permission for my child’s photo to be published on the school web site. When photos are used names are not included. </a:t>
            </a:r>
          </a:p>
          <a:p>
            <a:pPr marL="285750" indent="-285750">
              <a:buFont typeface="Wingdings" charset="2"/>
              <a:buChar char="q"/>
            </a:pPr>
            <a:r>
              <a:rPr lang="en-US" dirty="0" smtClean="0">
                <a:latin typeface="Marker Felt"/>
                <a:cs typeface="Marker Felt"/>
              </a:rPr>
              <a:t>I grant permission for my child’s photo to be published in the school newsletter.</a:t>
            </a:r>
          </a:p>
          <a:p>
            <a:pPr marL="285750" indent="-285750">
              <a:buFont typeface="Wingdings" charset="2"/>
              <a:buChar char="q"/>
            </a:pPr>
            <a:r>
              <a:rPr lang="en-US" dirty="0" smtClean="0">
                <a:latin typeface="Marker Felt"/>
                <a:cs typeface="Marker Felt"/>
              </a:rPr>
              <a:t>I grant permission for my child to sign up for a personal account on approved educational sites and in accordance with site and school guidelines.</a:t>
            </a:r>
          </a:p>
          <a:p>
            <a:pPr marL="285750" indent="-285750">
              <a:buFont typeface="Wingdings" charset="2"/>
              <a:buChar char="q"/>
            </a:pPr>
            <a:r>
              <a:rPr lang="en-US" dirty="0" smtClean="0">
                <a:latin typeface="Marker Felt"/>
                <a:cs typeface="Marker Felt"/>
              </a:rPr>
              <a:t>I grant permission for my child’s photo to be published on the district website. When photos are used names are not included. </a:t>
            </a:r>
          </a:p>
          <a:p>
            <a:pPr marL="285750" indent="-285750">
              <a:buFont typeface="Wingdings" charset="2"/>
              <a:buChar char="q"/>
            </a:pPr>
            <a:r>
              <a:rPr lang="en-US" dirty="0" smtClean="0">
                <a:latin typeface="Marker Felt"/>
                <a:cs typeface="Marker Felt"/>
              </a:rPr>
              <a:t>I grant permission for my child’s work to be published on the school web site and the classroom website.</a:t>
            </a:r>
          </a:p>
          <a:p>
            <a:pPr marL="285750" indent="-285750">
              <a:buFont typeface="Wingdings" charset="2"/>
              <a:buChar char="q"/>
            </a:pPr>
            <a:r>
              <a:rPr lang="en-US" dirty="0" smtClean="0">
                <a:latin typeface="Marker Felt"/>
                <a:cs typeface="Marker Felt"/>
              </a:rPr>
              <a:t>I grant permission for my child’s photo to be published on the the classroom website. When photos are used names are not included. </a:t>
            </a:r>
          </a:p>
          <a:p>
            <a:endParaRPr lang="en-US" dirty="0">
              <a:latin typeface="Marker Felt"/>
              <a:cs typeface="Marker Felt"/>
            </a:endParaRPr>
          </a:p>
          <a:p>
            <a:r>
              <a:rPr lang="en-US" dirty="0" smtClean="0">
                <a:latin typeface="Marker Felt"/>
                <a:cs typeface="Marker Felt"/>
              </a:rPr>
              <a:t>_________________			__________</a:t>
            </a:r>
            <a:endParaRPr lang="en-US" dirty="0">
              <a:latin typeface="Marker Felt"/>
              <a:cs typeface="Marker Felt"/>
            </a:endParaRPr>
          </a:p>
          <a:p>
            <a:r>
              <a:rPr lang="en-US" dirty="0" smtClean="0">
                <a:latin typeface="Marker Felt"/>
                <a:cs typeface="Marker Felt"/>
              </a:rPr>
              <a:t>Parent/Guardian Signature					Date</a:t>
            </a:r>
          </a:p>
        </p:txBody>
      </p:sp>
      <p:sp>
        <p:nvSpPr>
          <p:cNvPr id="4" name="Rounded Rectangle 3"/>
          <p:cNvSpPr/>
          <p:nvPr/>
        </p:nvSpPr>
        <p:spPr>
          <a:xfrm>
            <a:off x="112888" y="140590"/>
            <a:ext cx="6651403" cy="8882462"/>
          </a:xfrm>
          <a:prstGeom prst="roundRect">
            <a:avLst/>
          </a:prstGeom>
          <a:noFill/>
          <a:ln w="762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7201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94" y="205094"/>
            <a:ext cx="6331233" cy="6626173"/>
          </a:xfrm>
          <a:prstGeom prst="rect">
            <a:avLst/>
          </a:prstGeom>
          <a:noFill/>
        </p:spPr>
        <p:txBody>
          <a:bodyPr wrap="square" rtlCol="0">
            <a:spAutoFit/>
          </a:bodyPr>
          <a:lstStyle/>
          <a:p>
            <a:pPr algn="ctr"/>
            <a:endParaRPr lang="en-US" sz="1600" dirty="0" smtClean="0">
              <a:latin typeface="Marker Felt"/>
              <a:cs typeface="Marker Felt"/>
            </a:endParaRPr>
          </a:p>
          <a:p>
            <a:pPr algn="ctr"/>
            <a:r>
              <a:rPr lang="en-US" sz="2000" dirty="0" smtClean="0">
                <a:latin typeface="Marker Felt"/>
                <a:cs typeface="Marker Felt"/>
              </a:rPr>
              <a:t>Mrs. Gray’s Technology Device Use Agreement </a:t>
            </a:r>
          </a:p>
          <a:p>
            <a:endParaRPr lang="en-US" sz="1300" dirty="0" smtClean="0">
              <a:latin typeface="Marker Felt"/>
              <a:cs typeface="Marker Felt"/>
            </a:endParaRPr>
          </a:p>
          <a:p>
            <a:endParaRPr lang="en-US" sz="1300" dirty="0">
              <a:latin typeface="Marker Felt"/>
              <a:cs typeface="Marker Felt"/>
            </a:endParaRPr>
          </a:p>
          <a:p>
            <a:pPr>
              <a:lnSpc>
                <a:spcPct val="120000"/>
              </a:lnSpc>
            </a:pPr>
            <a:r>
              <a:rPr lang="en-US" sz="1300" dirty="0" smtClean="0">
                <a:latin typeface="Marker Felt"/>
                <a:cs typeface="Marker Felt"/>
              </a:rPr>
              <a:t>Your child has the opportunity to work with many technology devices throughout this next school year. Before your child has access to these devices, please read and discuss the following terms of use agreement. If you have any questions regarding the expectations discussed below, please feel free to contact their classroom teacher. </a:t>
            </a:r>
          </a:p>
          <a:p>
            <a:pPr>
              <a:lnSpc>
                <a:spcPct val="120000"/>
              </a:lnSpc>
            </a:pPr>
            <a:endParaRPr lang="en-US" sz="1300" dirty="0">
              <a:latin typeface="Marker Felt"/>
              <a:cs typeface="Marker Felt"/>
            </a:endParaRPr>
          </a:p>
          <a:p>
            <a:pPr marL="457200" indent="-457200">
              <a:lnSpc>
                <a:spcPct val="120000"/>
              </a:lnSpc>
              <a:buFont typeface="+mj-lt"/>
              <a:buAutoNum type="arabicPeriod"/>
            </a:pPr>
            <a:r>
              <a:rPr lang="en-US" sz="1250" dirty="0" smtClean="0">
                <a:latin typeface="Marker Felt"/>
                <a:cs typeface="Marker Felt"/>
              </a:rPr>
              <a:t>I will only use technology equipment for school work as directed by my teacher</a:t>
            </a:r>
            <a:r>
              <a:rPr lang="en-US" sz="1250" dirty="0">
                <a:latin typeface="Marker Felt"/>
                <a:cs typeface="Marker Felt"/>
              </a:rPr>
              <a:t>. I understand that my teacher and school staff can read any messages or projects I have created on any technology device using any account</a:t>
            </a:r>
            <a:r>
              <a:rPr lang="en-US" sz="1250" dirty="0" smtClean="0">
                <a:latin typeface="Marker Felt"/>
                <a:cs typeface="Marker Felt"/>
              </a:rPr>
              <a:t>.</a:t>
            </a:r>
          </a:p>
          <a:p>
            <a:pPr marL="457200" indent="-457200">
              <a:lnSpc>
                <a:spcPct val="120000"/>
              </a:lnSpc>
              <a:buFont typeface="+mj-lt"/>
              <a:buAutoNum type="arabicPeriod"/>
            </a:pPr>
            <a:r>
              <a:rPr lang="en-US" sz="1250" dirty="0" smtClean="0">
                <a:latin typeface="Marker Felt"/>
                <a:cs typeface="Marker Felt"/>
              </a:rPr>
              <a:t>When using the technology equipment, I will be a good digital citizen. A good digital citizen use good manners,</a:t>
            </a:r>
            <a:r>
              <a:rPr lang="en-US" sz="1250" dirty="0">
                <a:latin typeface="Marker Felt"/>
                <a:cs typeface="Marker Felt"/>
              </a:rPr>
              <a:t> </a:t>
            </a:r>
            <a:r>
              <a:rPr lang="en-US" sz="1250" dirty="0" smtClean="0">
                <a:latin typeface="Marker Felt"/>
                <a:cs typeface="Marker Felt"/>
              </a:rPr>
              <a:t>use appropriate language, only researches school approved contents, and only use programs as directed by my teacher.</a:t>
            </a:r>
          </a:p>
          <a:p>
            <a:pPr marL="457200" indent="-457200">
              <a:lnSpc>
                <a:spcPct val="120000"/>
              </a:lnSpc>
              <a:buFont typeface="+mj-lt"/>
              <a:buAutoNum type="arabicPeriod"/>
            </a:pPr>
            <a:r>
              <a:rPr lang="en-US" sz="1250" dirty="0" smtClean="0">
                <a:latin typeface="Marker Felt"/>
                <a:cs typeface="Marker Felt"/>
              </a:rPr>
              <a:t>I will make choices with technology equipment that will not damage any part of the device.</a:t>
            </a:r>
          </a:p>
          <a:p>
            <a:pPr marL="457200" indent="-457200">
              <a:lnSpc>
                <a:spcPct val="120000"/>
              </a:lnSpc>
              <a:buFont typeface="+mj-lt"/>
              <a:buAutoNum type="arabicPeriod"/>
            </a:pPr>
            <a:r>
              <a:rPr lang="en-US" sz="1250" dirty="0" smtClean="0">
                <a:latin typeface="Marker Felt"/>
                <a:cs typeface="Marker Felt"/>
              </a:rPr>
              <a:t>I will keep all of my usernames and passwords private.</a:t>
            </a:r>
          </a:p>
          <a:p>
            <a:pPr marL="457200" indent="-457200">
              <a:lnSpc>
                <a:spcPct val="120000"/>
              </a:lnSpc>
              <a:buFont typeface="+mj-lt"/>
              <a:buAutoNum type="arabicPeriod"/>
            </a:pPr>
            <a:r>
              <a:rPr lang="en-US" sz="1250" dirty="0" smtClean="0">
                <a:latin typeface="Marker Felt"/>
                <a:cs typeface="Marker Felt"/>
              </a:rPr>
              <a:t>If I do not know how to use any part of the technology device, I will ask for help.</a:t>
            </a:r>
          </a:p>
          <a:p>
            <a:pPr marL="457200" indent="-457200">
              <a:lnSpc>
                <a:spcPct val="120000"/>
              </a:lnSpc>
              <a:buFont typeface="+mj-lt"/>
              <a:buAutoNum type="arabicPeriod"/>
            </a:pPr>
            <a:r>
              <a:rPr lang="en-US" sz="1250" dirty="0">
                <a:latin typeface="Marker Felt"/>
                <a:cs typeface="Marker Felt"/>
              </a:rPr>
              <a:t>I will not share personal </a:t>
            </a:r>
            <a:r>
              <a:rPr lang="en-US" sz="1250" dirty="0" smtClean="0">
                <a:latin typeface="Marker Felt"/>
                <a:cs typeface="Marker Felt"/>
              </a:rPr>
              <a:t>information about myself with anyone </a:t>
            </a:r>
            <a:r>
              <a:rPr lang="en-US" sz="1250" dirty="0">
                <a:latin typeface="Marker Felt"/>
                <a:cs typeface="Marker Felt"/>
              </a:rPr>
              <a:t>else on the Internet. </a:t>
            </a:r>
            <a:r>
              <a:rPr lang="en-US" sz="1250" dirty="0" smtClean="0">
                <a:latin typeface="Marker Felt"/>
                <a:cs typeface="Marker Felt"/>
              </a:rPr>
              <a:t>This </a:t>
            </a:r>
            <a:r>
              <a:rPr lang="en-US" sz="1250" dirty="0">
                <a:latin typeface="Marker Felt"/>
                <a:cs typeface="Marker Felt"/>
              </a:rPr>
              <a:t>includes address, </a:t>
            </a:r>
            <a:r>
              <a:rPr lang="en-US" sz="1250" dirty="0" smtClean="0">
                <a:latin typeface="Marker Felt"/>
                <a:cs typeface="Marker Felt"/>
              </a:rPr>
              <a:t>phone number</a:t>
            </a:r>
            <a:r>
              <a:rPr lang="en-US" sz="1250" dirty="0">
                <a:latin typeface="Marker Felt"/>
                <a:cs typeface="Marker Felt"/>
              </a:rPr>
              <a:t>, </a:t>
            </a:r>
            <a:r>
              <a:rPr lang="en-US" sz="1250" dirty="0" smtClean="0">
                <a:latin typeface="Marker Felt"/>
                <a:cs typeface="Marker Felt"/>
              </a:rPr>
              <a:t>photograph</a:t>
            </a:r>
            <a:r>
              <a:rPr lang="en-US" sz="1250" dirty="0">
                <a:latin typeface="Marker Felt"/>
                <a:cs typeface="Marker Felt"/>
              </a:rPr>
              <a:t>, </a:t>
            </a:r>
            <a:r>
              <a:rPr lang="en-US" sz="1250" dirty="0" smtClean="0">
                <a:latin typeface="Marker Felt"/>
                <a:cs typeface="Marker Felt"/>
              </a:rPr>
              <a:t>etc.</a:t>
            </a:r>
          </a:p>
          <a:p>
            <a:pPr marL="457200" indent="-457200">
              <a:lnSpc>
                <a:spcPct val="120000"/>
              </a:lnSpc>
              <a:buFont typeface="+mj-lt"/>
              <a:buAutoNum type="arabicPeriod"/>
            </a:pPr>
            <a:r>
              <a:rPr lang="en-US" sz="1250" dirty="0" smtClean="0">
                <a:latin typeface="Marker Felt"/>
                <a:cs typeface="Marker Felt"/>
              </a:rPr>
              <a:t>I will only use content from the internet that I have permission to use. I will cite any source that is not my own personal idea.</a:t>
            </a:r>
          </a:p>
          <a:p>
            <a:pPr marL="457200" indent="-457200">
              <a:lnSpc>
                <a:spcPct val="120000"/>
              </a:lnSpc>
              <a:buFont typeface="+mj-lt"/>
              <a:buAutoNum type="arabicPeriod"/>
            </a:pPr>
            <a:r>
              <a:rPr lang="en-US" sz="1250" dirty="0" smtClean="0">
                <a:latin typeface="Marker Felt"/>
                <a:cs typeface="Marker Felt"/>
              </a:rPr>
              <a:t>I understand there will be consequences for misusing any technology device or software application. Mrs. Gray and administration will take into consideration age, seriousness of infraction, and frequency when determining the discipline plan for any misuse of technology.  Consequences will be determined due to severity of infraction.</a:t>
            </a:r>
          </a:p>
        </p:txBody>
      </p:sp>
      <p:sp>
        <p:nvSpPr>
          <p:cNvPr id="3" name="TextBox 2"/>
          <p:cNvSpPr txBox="1"/>
          <p:nvPr/>
        </p:nvSpPr>
        <p:spPr>
          <a:xfrm>
            <a:off x="302338" y="6808656"/>
            <a:ext cx="6349065" cy="646331"/>
          </a:xfrm>
          <a:prstGeom prst="rect">
            <a:avLst/>
          </a:prstGeom>
          <a:noFill/>
        </p:spPr>
        <p:txBody>
          <a:bodyPr wrap="square" rtlCol="0">
            <a:spAutoFit/>
          </a:bodyPr>
          <a:lstStyle/>
          <a:p>
            <a:r>
              <a:rPr lang="en-US" sz="1200" dirty="0" smtClean="0">
                <a:latin typeface="Marker Felt"/>
                <a:cs typeface="Marker Felt"/>
              </a:rPr>
              <a:t>I have read and discussed these expectations with my child and my child. We agree to follow them. It is understood that if this form is not signed and returned to Mrs. Gray, your child will not have access to technology devices and software applications. </a:t>
            </a:r>
            <a:endParaRPr lang="en-US" sz="1200" dirty="0">
              <a:latin typeface="Marker Felt"/>
              <a:cs typeface="Marker Felt"/>
            </a:endParaRPr>
          </a:p>
        </p:txBody>
      </p:sp>
      <p:sp>
        <p:nvSpPr>
          <p:cNvPr id="4" name="TextBox 3"/>
          <p:cNvSpPr txBox="1"/>
          <p:nvPr/>
        </p:nvSpPr>
        <p:spPr>
          <a:xfrm>
            <a:off x="362805" y="7762061"/>
            <a:ext cx="2236510" cy="276999"/>
          </a:xfrm>
          <a:prstGeom prst="rect">
            <a:avLst/>
          </a:prstGeom>
          <a:noFill/>
        </p:spPr>
        <p:txBody>
          <a:bodyPr wrap="none" rtlCol="0">
            <a:spAutoFit/>
          </a:bodyPr>
          <a:lstStyle/>
          <a:p>
            <a:r>
              <a:rPr lang="en-US" sz="1200" dirty="0" smtClean="0">
                <a:latin typeface="Marker Felt"/>
                <a:cs typeface="Marker Felt"/>
              </a:rPr>
              <a:t>Name of student (please print)</a:t>
            </a:r>
            <a:endParaRPr lang="en-US" sz="1200" dirty="0">
              <a:latin typeface="Marker Felt"/>
              <a:cs typeface="Marker Felt"/>
            </a:endParaRPr>
          </a:p>
        </p:txBody>
      </p:sp>
      <p:sp>
        <p:nvSpPr>
          <p:cNvPr id="5" name="TextBox 4"/>
          <p:cNvSpPr txBox="1"/>
          <p:nvPr/>
        </p:nvSpPr>
        <p:spPr>
          <a:xfrm>
            <a:off x="3869906" y="7782219"/>
            <a:ext cx="1569851" cy="276999"/>
          </a:xfrm>
          <a:prstGeom prst="rect">
            <a:avLst/>
          </a:prstGeom>
          <a:noFill/>
        </p:spPr>
        <p:txBody>
          <a:bodyPr wrap="none" rtlCol="0">
            <a:spAutoFit/>
          </a:bodyPr>
          <a:lstStyle/>
          <a:p>
            <a:r>
              <a:rPr lang="en-US" sz="1200" dirty="0" smtClean="0">
                <a:latin typeface="Marker Felt"/>
                <a:cs typeface="Marker Felt"/>
              </a:rPr>
              <a:t>Signature of student</a:t>
            </a:r>
            <a:endParaRPr lang="en-US" sz="1200" dirty="0">
              <a:latin typeface="Marker Felt"/>
              <a:cs typeface="Marker Felt"/>
            </a:endParaRPr>
          </a:p>
        </p:txBody>
      </p:sp>
      <p:sp>
        <p:nvSpPr>
          <p:cNvPr id="6" name="TextBox 5"/>
          <p:cNvSpPr txBox="1"/>
          <p:nvPr/>
        </p:nvSpPr>
        <p:spPr>
          <a:xfrm>
            <a:off x="2174182" y="8482533"/>
            <a:ext cx="2165238" cy="276999"/>
          </a:xfrm>
          <a:prstGeom prst="rect">
            <a:avLst/>
          </a:prstGeom>
          <a:noFill/>
        </p:spPr>
        <p:txBody>
          <a:bodyPr wrap="none" rtlCol="0">
            <a:spAutoFit/>
          </a:bodyPr>
          <a:lstStyle/>
          <a:p>
            <a:r>
              <a:rPr lang="en-US" sz="1200" dirty="0" smtClean="0">
                <a:latin typeface="Marker Felt"/>
                <a:cs typeface="Marker Felt"/>
              </a:rPr>
              <a:t>Signature of parent/guardian</a:t>
            </a:r>
            <a:endParaRPr lang="en-US" sz="1200" dirty="0">
              <a:latin typeface="Marker Felt"/>
              <a:cs typeface="Marker Felt"/>
            </a:endParaRPr>
          </a:p>
        </p:txBody>
      </p:sp>
      <p:cxnSp>
        <p:nvCxnSpPr>
          <p:cNvPr id="7" name="Straight Connector 6"/>
          <p:cNvCxnSpPr/>
          <p:nvPr/>
        </p:nvCxnSpPr>
        <p:spPr>
          <a:xfrm>
            <a:off x="362805" y="7762061"/>
            <a:ext cx="2378379"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324931" y="7782219"/>
            <a:ext cx="3024132"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71870" y="8522849"/>
            <a:ext cx="2917989" cy="0"/>
          </a:xfrm>
          <a:prstGeom prst="line">
            <a:avLst/>
          </a:prstGeom>
          <a:ln w="28575" cmpd="sng">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112888" y="261538"/>
            <a:ext cx="6651403" cy="8639104"/>
          </a:xfrm>
          <a:prstGeom prst="roundRect">
            <a:avLst/>
          </a:prstGeom>
          <a:noFill/>
          <a:ln w="76200" cmpd="sng">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96640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862</Words>
  <Application>Microsoft Macintosh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BPS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Billings Public Schools</dc:creator>
  <cp:lastModifiedBy>Billings Public Schools</cp:lastModifiedBy>
  <cp:revision>1</cp:revision>
  <dcterms:created xsi:type="dcterms:W3CDTF">2015-08-05T20:16:32Z</dcterms:created>
  <dcterms:modified xsi:type="dcterms:W3CDTF">2015-08-05T20:20:20Z</dcterms:modified>
</cp:coreProperties>
</file>